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pPr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Trophy_Flat_Icon.sv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D36FEFA9-D05F-4A34-B89F-FA72C8AC7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971" y="1298561"/>
            <a:ext cx="5401403" cy="55142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CDC8C7B-39D8-4D6D-B7F7-C17CCD94C1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9343" y="45230"/>
            <a:ext cx="1304657" cy="1298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8C2F918-70D5-4817-BB02-2F0E3D528B67}"/>
              </a:ext>
            </a:extLst>
          </p:cNvPr>
          <p:cNvSpPr txBox="1"/>
          <p:nvPr/>
        </p:nvSpPr>
        <p:spPr>
          <a:xfrm>
            <a:off x="1384601" y="3429000"/>
            <a:ext cx="3274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Headteacher’s awards </a:t>
            </a:r>
          </a:p>
          <a:p>
            <a:pPr algn="ctr"/>
            <a:r>
              <a:rPr lang="en-GB" sz="1600" b="1" dirty="0"/>
              <a:t>Autumn 2020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="" xmlns:a16="http://schemas.microsoft.com/office/drawing/2014/main" id="{0ED1258C-7F4D-4525-90D3-F2D1F0A85C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rcRect l="21620" t="12648" r="23067" b="12341"/>
          <a:stretch/>
        </p:blipFill>
        <p:spPr>
          <a:xfrm>
            <a:off x="5034896" y="694510"/>
            <a:ext cx="2869464" cy="38914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1EA49D7A-E889-4596-87C0-8F8F366C2F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61929" y="2923185"/>
            <a:ext cx="2871465" cy="38895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5A4A7FF-BD97-4B29-A303-ABF34B145FE1}"/>
              </a:ext>
            </a:extLst>
          </p:cNvPr>
          <p:cNvSpPr txBox="1"/>
          <p:nvPr/>
        </p:nvSpPr>
        <p:spPr>
          <a:xfrm>
            <a:off x="5453251" y="214696"/>
            <a:ext cx="2072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DAC576E-A30C-4E0C-89A3-F83B6C1757D5}"/>
              </a:ext>
            </a:extLst>
          </p:cNvPr>
          <p:cNvSpPr txBox="1"/>
          <p:nvPr/>
        </p:nvSpPr>
        <p:spPr>
          <a:xfrm>
            <a:off x="9791114" y="2449365"/>
            <a:ext cx="180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4643B42-D2C0-44AC-A181-43CB1F291272}"/>
              </a:ext>
            </a:extLst>
          </p:cNvPr>
          <p:cNvSpPr txBox="1"/>
          <p:nvPr/>
        </p:nvSpPr>
        <p:spPr>
          <a:xfrm>
            <a:off x="5865971" y="3784209"/>
            <a:ext cx="156469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Tom A – 6A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478300D-C43B-453B-B770-196FA211E092}"/>
              </a:ext>
            </a:extLst>
          </p:cNvPr>
          <p:cNvSpPr txBox="1"/>
          <p:nvPr/>
        </p:nvSpPr>
        <p:spPr>
          <a:xfrm>
            <a:off x="9802836" y="5976984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Sophia P – 7B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6563E16-0A17-4D0E-8024-6648E04B61AE}"/>
              </a:ext>
            </a:extLst>
          </p:cNvPr>
          <p:cNvSpPr txBox="1"/>
          <p:nvPr/>
        </p:nvSpPr>
        <p:spPr>
          <a:xfrm>
            <a:off x="8046720" y="325566"/>
            <a:ext cx="3770811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Tom always attends school with a cheery disposition and works to the best of his ability in all lessons. Tom is a great all-rounder and highly deserves this recognition.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88C5F33-0E7E-4AD6-B6AF-56F60755E8B3}"/>
              </a:ext>
            </a:extLst>
          </p:cNvPr>
          <p:cNvSpPr txBox="1"/>
          <p:nvPr/>
        </p:nvSpPr>
        <p:spPr>
          <a:xfrm>
            <a:off x="5715675" y="5059750"/>
            <a:ext cx="3843657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Sofia applies herself well in all lessons and presents with a quiet, demure maturity that is well beyond her years. Sofia is a real credit to </a:t>
            </a:r>
            <a:r>
              <a:rPr lang="en-GB" smtClean="0"/>
              <a:t>herself and the </a:t>
            </a:r>
            <a:r>
              <a:rPr lang="en-GB" dirty="0" smtClean="0"/>
              <a:t>school. </a:t>
            </a:r>
            <a:endParaRPr lang="en-GB" dirty="0"/>
          </a:p>
        </p:txBody>
      </p:sp>
      <p:pic>
        <p:nvPicPr>
          <p:cNvPr id="1026" name="Picture 2" descr="F:\SCHOOL PHOTOS\2020-2021 School Photos\YEAR  7 7B\002457-CD1ED24927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104769" y="3158345"/>
            <a:ext cx="1059252" cy="136189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064370" y="1454462"/>
            <a:ext cx="9661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T A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343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80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Bradley Hand ITC</vt:lpstr>
      <vt:lpstr>Calibri</vt:lpstr>
      <vt:lpstr>Times New Roman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19</cp:revision>
  <cp:lastPrinted>2020-12-07T16:40:17Z</cp:lastPrinted>
  <dcterms:created xsi:type="dcterms:W3CDTF">2020-11-23T18:43:26Z</dcterms:created>
  <dcterms:modified xsi:type="dcterms:W3CDTF">2020-12-09T12:09:27Z</dcterms:modified>
</cp:coreProperties>
</file>