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7" r:id="rId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1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9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12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1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88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53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2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1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50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5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3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9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8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6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BB8F7-D131-4861-92F1-920ECC71BAD0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7EA31B-804D-47D9-9989-31C7F3240C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4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commons.wikimedia.org/wiki/File:Trophy_Flat_Icon.sv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36FEFA9-D05F-4A34-B89F-FA72C8AC7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971" y="1298561"/>
            <a:ext cx="5401403" cy="5514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DC8C7B-39D8-4D6D-B7F7-C17CCD94C1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9343" y="45230"/>
            <a:ext cx="1304657" cy="1298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C2F918-70D5-4817-BB02-2F0E3D528B67}"/>
              </a:ext>
            </a:extLst>
          </p:cNvPr>
          <p:cNvSpPr txBox="1"/>
          <p:nvPr/>
        </p:nvSpPr>
        <p:spPr>
          <a:xfrm>
            <a:off x="1384601" y="3429000"/>
            <a:ext cx="3274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Headteacher’s awards </a:t>
            </a:r>
          </a:p>
          <a:p>
            <a:pPr algn="ctr"/>
            <a:r>
              <a:rPr lang="en-GB" sz="1600" b="1" dirty="0" smtClean="0"/>
              <a:t>Spring 2 2021</a:t>
            </a:r>
            <a:endParaRPr lang="en-GB" sz="1600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0ED1258C-7F4D-4525-90D3-F2D1F0A85C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21620" t="12648" r="23067" b="12341"/>
          <a:stretch/>
        </p:blipFill>
        <p:spPr>
          <a:xfrm>
            <a:off x="5034896" y="694510"/>
            <a:ext cx="2869464" cy="3891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EA49D7A-E889-4596-87C0-8F8F366C2F2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61929" y="2923185"/>
            <a:ext cx="2871465" cy="38895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5A4A7FF-BD97-4B29-A303-ABF34B145FE1}"/>
              </a:ext>
            </a:extLst>
          </p:cNvPr>
          <p:cNvSpPr txBox="1"/>
          <p:nvPr/>
        </p:nvSpPr>
        <p:spPr>
          <a:xfrm>
            <a:off x="5453251" y="214696"/>
            <a:ext cx="2072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/>
              <a:t>KS2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DAC576E-A30C-4E0C-89A3-F83B6C1757D5}"/>
              </a:ext>
            </a:extLst>
          </p:cNvPr>
          <p:cNvSpPr txBox="1"/>
          <p:nvPr/>
        </p:nvSpPr>
        <p:spPr>
          <a:xfrm>
            <a:off x="9791114" y="2449365"/>
            <a:ext cx="1800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/>
              <a:t>KS3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4643B42-D2C0-44AC-A181-43CB1F291272}"/>
              </a:ext>
            </a:extLst>
          </p:cNvPr>
          <p:cNvSpPr txBox="1"/>
          <p:nvPr/>
        </p:nvSpPr>
        <p:spPr>
          <a:xfrm>
            <a:off x="5589418" y="3779329"/>
            <a:ext cx="189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Charlie – Year 5</a:t>
            </a:r>
            <a:endParaRPr lang="en-GB" b="1" u="sng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478300D-C43B-453B-B770-196FA211E092}"/>
              </a:ext>
            </a:extLst>
          </p:cNvPr>
          <p:cNvSpPr txBox="1"/>
          <p:nvPr/>
        </p:nvSpPr>
        <p:spPr>
          <a:xfrm>
            <a:off x="9924582" y="6003110"/>
            <a:ext cx="178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Joe </a:t>
            </a:r>
            <a:r>
              <a:rPr lang="en-GB" b="1" u="sng" dirty="0"/>
              <a:t>– </a:t>
            </a:r>
            <a:r>
              <a:rPr lang="en-GB" b="1" u="sng" dirty="0" smtClean="0"/>
              <a:t>Year 7</a:t>
            </a:r>
            <a:endParaRPr lang="en-GB" b="1" u="sng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6563E16-0A17-4D0E-8024-6648E04B61AE}"/>
              </a:ext>
            </a:extLst>
          </p:cNvPr>
          <p:cNvSpPr txBox="1"/>
          <p:nvPr/>
        </p:nvSpPr>
        <p:spPr>
          <a:xfrm>
            <a:off x="8168640" y="799471"/>
            <a:ext cx="377081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Charlie - For </a:t>
            </a:r>
            <a:r>
              <a:rPr lang="en-GB" dirty="0" smtClean="0"/>
              <a:t>showing care and concern towards another pupil who needed help.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88C5F33-0E7E-4AD6-B6AF-56F60755E8B3}"/>
              </a:ext>
            </a:extLst>
          </p:cNvPr>
          <p:cNvSpPr txBox="1"/>
          <p:nvPr/>
        </p:nvSpPr>
        <p:spPr>
          <a:xfrm>
            <a:off x="5761056" y="5097663"/>
            <a:ext cx="384365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Joe – For displaying humility and a mature attitude towards others.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46" y="3034140"/>
            <a:ext cx="1206947" cy="1551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7716" y="819538"/>
            <a:ext cx="1099427" cy="14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343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446</TotalTime>
  <Words>41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Blues</dc:creator>
  <cp:lastModifiedBy>R WHITEHALL</cp:lastModifiedBy>
  <cp:revision>32</cp:revision>
  <cp:lastPrinted>2021-04-01T08:54:43Z</cp:lastPrinted>
  <dcterms:created xsi:type="dcterms:W3CDTF">2020-11-23T18:43:26Z</dcterms:created>
  <dcterms:modified xsi:type="dcterms:W3CDTF">2021-04-01T10:41:07Z</dcterms:modified>
</cp:coreProperties>
</file>