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7" r:id="rId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1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29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212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817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8884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536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225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21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509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15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735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89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18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76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2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BB8F7-D131-4861-92F1-920ECC71BAD0}" type="datetimeFigureOut">
              <a:rPr lang="en-GB" smtClean="0"/>
              <a:pPr/>
              <a:t>24/05/2021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7EA31B-804D-47D9-9989-31C7F3240C9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4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commons.wikimedia.org/wiki/File:Trophy_Flat_Icon.svg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="" xmlns:a16="http://schemas.microsoft.com/office/drawing/2014/main" id="{D36FEFA9-D05F-4A34-B89F-FA72C8AC79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0971" y="1298561"/>
            <a:ext cx="5401403" cy="551420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CDC8C7B-39D8-4D6D-B7F7-C17CCD94C1D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9343" y="45230"/>
            <a:ext cx="1304657" cy="12985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18C2F918-70D5-4817-BB02-2F0E3D528B67}"/>
              </a:ext>
            </a:extLst>
          </p:cNvPr>
          <p:cNvSpPr txBox="1"/>
          <p:nvPr/>
        </p:nvSpPr>
        <p:spPr>
          <a:xfrm>
            <a:off x="1384601" y="3429000"/>
            <a:ext cx="32741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Headteacher’s awards </a:t>
            </a:r>
          </a:p>
          <a:p>
            <a:pPr algn="ctr"/>
            <a:r>
              <a:rPr lang="en-GB" sz="1600" b="1" dirty="0" smtClean="0"/>
              <a:t>Summer 1 2021</a:t>
            </a:r>
            <a:endParaRPr lang="en-GB" sz="1600" b="1" dirty="0"/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="" xmlns:a16="http://schemas.microsoft.com/office/drawing/2014/main" id="{0ED1258C-7F4D-4525-90D3-F2D1F0A85C5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5"/>
              </a:ext>
            </a:extLst>
          </a:blip>
          <a:srcRect l="21620" t="12648" r="23067" b="12341"/>
          <a:stretch/>
        </p:blipFill>
        <p:spPr>
          <a:xfrm>
            <a:off x="5034896" y="694510"/>
            <a:ext cx="2869464" cy="389142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1EA49D7A-E889-4596-87C0-8F8F366C2F29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161929" y="2923185"/>
            <a:ext cx="2871465" cy="388958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5A4A7FF-BD97-4B29-A303-ABF34B145FE1}"/>
              </a:ext>
            </a:extLst>
          </p:cNvPr>
          <p:cNvSpPr txBox="1"/>
          <p:nvPr/>
        </p:nvSpPr>
        <p:spPr>
          <a:xfrm>
            <a:off x="5453251" y="214696"/>
            <a:ext cx="20729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KS2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BDAC576E-A30C-4E0C-89A3-F83B6C1757D5}"/>
              </a:ext>
            </a:extLst>
          </p:cNvPr>
          <p:cNvSpPr txBox="1"/>
          <p:nvPr/>
        </p:nvSpPr>
        <p:spPr>
          <a:xfrm>
            <a:off x="9791114" y="2449365"/>
            <a:ext cx="1800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 dirty="0"/>
              <a:t>KS3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4643B42-D2C0-44AC-A181-43CB1F291272}"/>
              </a:ext>
            </a:extLst>
          </p:cNvPr>
          <p:cNvSpPr txBox="1"/>
          <p:nvPr/>
        </p:nvSpPr>
        <p:spPr>
          <a:xfrm>
            <a:off x="5589418" y="3779329"/>
            <a:ext cx="1899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Peter – Year 5</a:t>
            </a:r>
            <a:endParaRPr lang="en-GB" b="1" u="sng" dirty="0"/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3478300D-C43B-453B-B770-196FA211E092}"/>
              </a:ext>
            </a:extLst>
          </p:cNvPr>
          <p:cNvSpPr txBox="1"/>
          <p:nvPr/>
        </p:nvSpPr>
        <p:spPr>
          <a:xfrm>
            <a:off x="9924581" y="6003110"/>
            <a:ext cx="1892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/>
              <a:t>Hayden – Year 7</a:t>
            </a:r>
            <a:endParaRPr lang="en-GB" b="1" u="sng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36563E16-0A17-4D0E-8024-6648E04B61AE}"/>
              </a:ext>
            </a:extLst>
          </p:cNvPr>
          <p:cNvSpPr txBox="1"/>
          <p:nvPr/>
        </p:nvSpPr>
        <p:spPr>
          <a:xfrm>
            <a:off x="8168640" y="799471"/>
            <a:ext cx="3770811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Peter </a:t>
            </a:r>
            <a:r>
              <a:rPr lang="en-GB" smtClean="0"/>
              <a:t>always shows </a:t>
            </a:r>
            <a:r>
              <a:rPr lang="en-GB" dirty="0" smtClean="0"/>
              <a:t>100% commitment to his work and tries hard in all that he does.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B88C5F33-0E7E-4AD6-B6AF-56F60755E8B3}"/>
              </a:ext>
            </a:extLst>
          </p:cNvPr>
          <p:cNvSpPr txBox="1"/>
          <p:nvPr/>
        </p:nvSpPr>
        <p:spPr>
          <a:xfrm>
            <a:off x="5761056" y="5097663"/>
            <a:ext cx="3843657" cy="9233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Hayden has a kind nature and has frequently shown compassion and care towards his fellow peers.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6896" y="934642"/>
            <a:ext cx="1126374" cy="14481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651" y="3177968"/>
            <a:ext cx="1114788" cy="143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3343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456</TotalTime>
  <Words>50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Blues</dc:creator>
  <cp:lastModifiedBy>R WHITEHALL</cp:lastModifiedBy>
  <cp:revision>35</cp:revision>
  <cp:lastPrinted>2021-04-01T08:54:43Z</cp:lastPrinted>
  <dcterms:created xsi:type="dcterms:W3CDTF">2020-11-23T18:43:26Z</dcterms:created>
  <dcterms:modified xsi:type="dcterms:W3CDTF">2021-05-24T14:45:56Z</dcterms:modified>
</cp:coreProperties>
</file>