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1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29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212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817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8884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536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225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21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50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15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73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89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18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76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2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BB8F7-D131-4861-92F1-920ECC71BAD0}" type="datetimeFigureOut">
              <a:rPr lang="en-GB" smtClean="0"/>
              <a:pPr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commons.wikimedia.org/wiki/File:Trophy_Flat_Icon.svg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D36FEFA9-D05F-4A34-B89F-FA72C8AC79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971" y="1298561"/>
            <a:ext cx="5401403" cy="55142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CDC8C7B-39D8-4D6D-B7F7-C17CCD94C1D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9343" y="45230"/>
            <a:ext cx="1304657" cy="12985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8C2F918-70D5-4817-BB02-2F0E3D528B67}"/>
              </a:ext>
            </a:extLst>
          </p:cNvPr>
          <p:cNvSpPr txBox="1"/>
          <p:nvPr/>
        </p:nvSpPr>
        <p:spPr>
          <a:xfrm>
            <a:off x="1384601" y="3429000"/>
            <a:ext cx="32741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Headteacher’s awards </a:t>
            </a:r>
          </a:p>
          <a:p>
            <a:pPr algn="ctr"/>
            <a:r>
              <a:rPr lang="en-GB" sz="1600" b="1" dirty="0" smtClean="0"/>
              <a:t>Spring 1 2021</a:t>
            </a:r>
            <a:endParaRPr lang="en-GB" sz="1600" b="1" dirty="0"/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xmlns="" id="{0ED1258C-7F4D-4525-90D3-F2D1F0A85C5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rcRect l="21620" t="12648" r="23067" b="12341"/>
          <a:stretch/>
        </p:blipFill>
        <p:spPr>
          <a:xfrm>
            <a:off x="5034896" y="694510"/>
            <a:ext cx="2869464" cy="389142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1EA49D7A-E889-4596-87C0-8F8F366C2F29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161929" y="2923185"/>
            <a:ext cx="2871465" cy="388958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5A4A7FF-BD97-4B29-A303-ABF34B145FE1}"/>
              </a:ext>
            </a:extLst>
          </p:cNvPr>
          <p:cNvSpPr txBox="1"/>
          <p:nvPr/>
        </p:nvSpPr>
        <p:spPr>
          <a:xfrm>
            <a:off x="5453251" y="214696"/>
            <a:ext cx="2072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KS2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DAC576E-A30C-4E0C-89A3-F83B6C1757D5}"/>
              </a:ext>
            </a:extLst>
          </p:cNvPr>
          <p:cNvSpPr txBox="1"/>
          <p:nvPr/>
        </p:nvSpPr>
        <p:spPr>
          <a:xfrm>
            <a:off x="9791114" y="2449365"/>
            <a:ext cx="1800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KS3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4643B42-D2C0-44AC-A181-43CB1F291272}"/>
              </a:ext>
            </a:extLst>
          </p:cNvPr>
          <p:cNvSpPr txBox="1"/>
          <p:nvPr/>
        </p:nvSpPr>
        <p:spPr>
          <a:xfrm>
            <a:off x="5632967" y="3779329"/>
            <a:ext cx="177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Poppy </a:t>
            </a:r>
            <a:r>
              <a:rPr lang="en-GB" b="1" u="sng" dirty="0"/>
              <a:t>– </a:t>
            </a:r>
            <a:r>
              <a:rPr lang="en-GB" b="1" u="sng" dirty="0" smtClean="0"/>
              <a:t>Year 6</a:t>
            </a:r>
            <a:endParaRPr lang="en-GB" b="1" u="sng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3478300D-C43B-453B-B770-196FA211E092}"/>
              </a:ext>
            </a:extLst>
          </p:cNvPr>
          <p:cNvSpPr txBox="1"/>
          <p:nvPr/>
        </p:nvSpPr>
        <p:spPr>
          <a:xfrm>
            <a:off x="9802836" y="5976984"/>
            <a:ext cx="1788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Elisha </a:t>
            </a:r>
            <a:r>
              <a:rPr lang="en-GB" b="1" u="sng" dirty="0"/>
              <a:t>– </a:t>
            </a:r>
            <a:r>
              <a:rPr lang="en-GB" b="1" u="sng" dirty="0" smtClean="0"/>
              <a:t>Year 8</a:t>
            </a:r>
            <a:endParaRPr lang="en-GB" b="1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6563E16-0A17-4D0E-8024-6648E04B61AE}"/>
              </a:ext>
            </a:extLst>
          </p:cNvPr>
          <p:cNvSpPr txBox="1"/>
          <p:nvPr/>
        </p:nvSpPr>
        <p:spPr>
          <a:xfrm>
            <a:off x="8168640" y="799471"/>
            <a:ext cx="377081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Poppy’s confidence has grown considerably and she has really come into her own, making fantastic contributions in lessons.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B88C5F33-0E7E-4AD6-B6AF-56F60755E8B3}"/>
              </a:ext>
            </a:extLst>
          </p:cNvPr>
          <p:cNvSpPr txBox="1"/>
          <p:nvPr/>
        </p:nvSpPr>
        <p:spPr>
          <a:xfrm>
            <a:off x="5761056" y="5097663"/>
            <a:ext cx="3843657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Elisha has engaged fantastically with her online learning in all subject areas, showing 100% commitment and effort.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779" y="3031972"/>
            <a:ext cx="1217987" cy="15659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174027" y="1537900"/>
            <a:ext cx="696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P M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3343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</TotalTime>
  <Words>57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Bradley Hand ITC</vt:lpstr>
      <vt:lpstr>Calibri</vt:lpstr>
      <vt:lpstr>Times New Roman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Blues</dc:creator>
  <cp:lastModifiedBy>R WHITEHALL</cp:lastModifiedBy>
  <cp:revision>27</cp:revision>
  <cp:lastPrinted>2020-12-09T12:12:33Z</cp:lastPrinted>
  <dcterms:created xsi:type="dcterms:W3CDTF">2020-11-23T18:43:26Z</dcterms:created>
  <dcterms:modified xsi:type="dcterms:W3CDTF">2021-02-05T10:25:50Z</dcterms:modified>
</cp:coreProperties>
</file>