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70" r:id="rId11"/>
    <p:sldId id="266" r:id="rId12"/>
    <p:sldId id="264" r:id="rId13"/>
    <p:sldId id="265" r:id="rId14"/>
    <p:sldId id="272" r:id="rId15"/>
    <p:sldId id="25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Lockdown Photography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 </a:t>
            </a:r>
            <a:r>
              <a:rPr lang="en-GB" dirty="0" err="1" smtClean="0"/>
              <a:t>Ryecroft</a:t>
            </a:r>
            <a:r>
              <a:rPr lang="en-GB" dirty="0" smtClean="0"/>
              <a:t> Middle School</a:t>
            </a:r>
          </a:p>
          <a:p>
            <a:r>
              <a:rPr lang="en-GB" smtClean="0"/>
              <a:t>Year 8</a:t>
            </a:r>
            <a:endParaRPr lang="en-GB" dirty="0" smtClean="0"/>
          </a:p>
          <a:p>
            <a:r>
              <a:rPr lang="en-GB" dirty="0" smtClean="0"/>
              <a:t>January 2021</a:t>
            </a:r>
            <a:endParaRPr lang="en-GB" dirty="0"/>
          </a:p>
        </p:txBody>
      </p:sp>
      <p:pic>
        <p:nvPicPr>
          <p:cNvPr id="5" name="Adele_-_When_We_Were_Young_Lyrics[Quickmp3converter.co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7897" y="10226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5763">
        <p15:prstTrans prst="fallOver"/>
      </p:transition>
    </mc:Choice>
    <mc:Fallback xmlns="">
      <p:transition advTm="57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53" y="68476"/>
            <a:ext cx="8934623" cy="670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7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6007">
        <p15:prstTrans prst="fallOver"/>
      </p:transition>
    </mc:Choice>
    <mc:Fallback xmlns="">
      <p:transition advTm="60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s://attachments.office.net/owa/dalston%40ryecroft.staffs.sch.uk/service.svc/s/GetAttachmentThumbnail?id=AAMkAGM3ZTBmNzM3LWQ4MzMtNDRmNy1iNDBhLTA4ODNlOTQ2ZTRhNgBGAAAAAAB9CU6yBKGcRJdbC7rTbqasBwD8pU9GF7PrTJH9zVH0U1NnAAOPvTw3AAD8pU9GF7PrTJH9zVH0U1NnAAOPwLEKAAABEgAQAIwrmuL4%2BhxOiMRRHMqMVWI%3D&amp;thumbnailType=2&amp;token=eyJhbGciOiJSUzI1NiIsImtpZCI6IjMwODE3OUNFNUY0QjUyRTc4QjJEQjg5NjZCQUY0RUNDMzcyN0FFRUUiLCJ0eXAiOiJKV1QiLCJ4NXQiOiJNSUY1emw5TFV1ZUxMYmlXYTY5T3pEY25ydTQifQ.eyJvcmlnaW4iOiJodHRwczovL291dGxvb2sub2ZmaWNlLmNvbSIsInVjIjoiZjA4NGMxNWZiNzQxNDMxNmI1MDMwOGIwOTk0YWFmM2IiLCJzaWduaW5fc3RhdGUiOiJbXCJrbXNpXCJdIiwidmVyIjoiRXhjaGFuZ2UuQ2FsbGJhY2suVjEiLCJhcHBjdHhzZW5kZXIiOiJPd2FEb3dubG9hZEBmYmEzYmNmOS1kMWVmLTRmYmEtYTE1My0yYjU2ZTVhZGY3NGYiLCJpc3NyaW5nIjoiV1ciLCJhcHBjdHgiOiJ7XCJtc2V4Y2hwcm90XCI6XCJvd2FcIixcInB1aWRcIjpcIjExNTM3NjU5MzIyMzM1MzY3NjZcIixcInNjb3BlXCI6XCJPd2FEb3dubG9hZFwiLFwib2lkXCI6XCJhMWYxMzRjZi1lMGYxLTQwMTYtYjdjYS1kNDdiMTdlZGZmYWZcIixcInByaW1hcnlzaWRcIjpcIlMtMS01LTIxLTQ4NzU2MzIzOS0xMjc3MTA3MDEwLTM0MTEzNTM1NDktNzgzNTc2N1wifSIsIm5iZiI6MTYxNzA5MzQwNiwiZXhwIjoxNjE3MDk0MDA2LCJpc3MiOiIwMDAwMDAwMi0wMDAwLTBmZjEtY2UwMC0wMDAwMDAwMDAwMDBAZmJhM2JjZjktZDFlZi00ZmJhLWExNTMtMmI1NmU1YWRmNzRmIiwiYXVkIjoiMDAwMDAwMDItMDAwMC0wZmYxLWNlMDAtMDAwMDAwMDAwMDAwL2F0dGFjaG1lbnRzLm9mZmljZS5uZXRAZmJhM2JjZjktZDFlZi00ZmJhLWExNTMtMmI1NmU1YWRmNzRmIiwiaGFwcCI6Im93YSJ9.g6CsbMIGiYYcMs2j1Iq9xDJucscOOUHQn5FDCRcXcVSe8Beoh64biCLq79ecQlyAQpYhytiYFV9ZDacdChb3WObKk1h4RR9wpbrkbPI0-ONzUzpMaUoGz7YUnbaBNrEdflVWQiJzr2Q7u26QeyIU422A0LzCZRDAEvimA6VZlojtlM12rG6MTAFdZLYlFRXii8nBZd4svqC-oK8EdsPm8dfQ-iAbvqhgHUjgkm9JeZuHTBmmNa4_E-dk9eBgumIKzw4RyG4XDisCXlNQRchqnOdU0vCEjiN_owbKDWca9YzoqKJeXdU2pmDtnFFXY_i6znbxFXYWVrjEMNqZ5ZxLZg&amp;X-OWA-CANARY=C4oDoyHH4UqQhbOBnA96L_AozTdX89gYJdVRgQ9ZpFG_FYt_a_00nljt7ZrAG8e_Nz5cZZrUQEI.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54" y="181311"/>
            <a:ext cx="6736160" cy="648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54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4698">
        <p15:prstTrans prst="fallOver"/>
      </p:transition>
    </mc:Choice>
    <mc:Fallback xmlns="">
      <p:transition advTm="4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19" y="186182"/>
            <a:ext cx="4970281" cy="662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72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5225">
        <p15:prstTrans prst="fallOver"/>
      </p:transition>
    </mc:Choice>
    <mc:Fallback xmlns="">
      <p:transition advTm="5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s://attachments.office.net/owa/dalston%40ryecroft.staffs.sch.uk/service.svc/s/GetAttachmentThumbnail?id=AAMkAGM3ZTBmNzM3LWQ4MzMtNDRmNy1iNDBhLTA4ODNlOTQ2ZTRhNgBGAAAAAAB9CU6yBKGcRJdbC7rTbqasBwD8pU9GF7PrTJH9zVH0U1NnAAOPvTw3AAD8pU9GF7PrTJH9zVH0U1NnAAOY9RrrAAABEgAQAKIfSjYccpBIoxzFp%2BDoJug%3D&amp;thumbnailType=2&amp;token=eyJhbGciOiJSUzI1NiIsImtpZCI6IjMwODE3OUNFNUY0QjUyRTc4QjJEQjg5NjZCQUY0RUNDMzcyN0FFRUUiLCJ0eXAiOiJKV1QiLCJ4NXQiOiJNSUY1emw5TFV1ZUxMYmlXYTY5T3pEY25ydTQifQ.eyJvcmlnaW4iOiJodHRwczovL291dGxvb2sub2ZmaWNlLmNvbSIsInVjIjoiZjA4NGMxNWZiNzQxNDMxNmI1MDMwOGIwOTk0YWFmM2IiLCJzaWduaW5fc3RhdGUiOiJbXCJrbXNpXCJdIiwidmVyIjoiRXhjaGFuZ2UuQ2FsbGJhY2suVjEiLCJhcHBjdHhzZW5kZXIiOiJPd2FEb3dubG9hZEBmYmEzYmNmOS1kMWVmLTRmYmEtYTE1My0yYjU2ZTVhZGY3NGYiLCJpc3NyaW5nIjoiV1ciLCJhcHBjdHgiOiJ7XCJtc2V4Y2hwcm90XCI6XCJvd2FcIixcInB1aWRcIjpcIjExNTM3NjU5MzIyMzM1MzY3NjZcIixcInNjb3BlXCI6XCJPd2FEb3dubG9hZFwiLFwib2lkXCI6XCJhMWYxMzRjZi1lMGYxLTQwMTYtYjdjYS1kNDdiMTdlZGZmYWZcIixcInByaW1hcnlzaWRcIjpcIlMtMS01LTIxLTQ4NzU2MzIzOS0xMjc3MTA3MDEwLTM0MTEzNTM1NDktNzgzNTc2N1wifSIsIm5iZiI6MTYxNzA5MzQwNiwiZXhwIjoxNjE3MDk0MDA2LCJpc3MiOiIwMDAwMDAwMi0wMDAwLTBmZjEtY2UwMC0wMDAwMDAwMDAwMDBAZmJhM2JjZjktZDFlZi00ZmJhLWExNTMtMmI1NmU1YWRmNzRmIiwiYXVkIjoiMDAwMDAwMDItMDAwMC0wZmYxLWNlMDAtMDAwMDAwMDAwMDAwL2F0dGFjaG1lbnRzLm9mZmljZS5uZXRAZmJhM2JjZjktZDFlZi00ZmJhLWExNTMtMmI1NmU1YWRmNzRmIiwiaGFwcCI6Im93YSJ9.g6CsbMIGiYYcMs2j1Iq9xDJucscOOUHQn5FDCRcXcVSe8Beoh64biCLq79ecQlyAQpYhytiYFV9ZDacdChb3WObKk1h4RR9wpbrkbPI0-ONzUzpMaUoGz7YUnbaBNrEdflVWQiJzr2Q7u26QeyIU422A0LzCZRDAEvimA6VZlojtlM12rG6MTAFdZLYlFRXii8nBZd4svqC-oK8EdsPm8dfQ-iAbvqhgHUjgkm9JeZuHTBmmNa4_E-dk9eBgumIKzw4RyG4XDisCXlNQRchqnOdU0vCEjiN_owbKDWca9YzoqKJeXdU2pmDtnFFXY_i6znbxFXYWVrjEMNqZ5ZxLZg&amp;X-OWA-CANARY=I_WVHpGHfEmHakKsdUUho6BvgvRW89gYJ8TXXfwmrVf_AUO5FjCAj8r_hSgu1C4jp1zd9ILhveQ.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78" y="0"/>
            <a:ext cx="8309989" cy="623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92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3610">
        <p15:prstTrans prst="fallOver"/>
      </p:transition>
    </mc:Choice>
    <mc:Fallback xmlns="">
      <p:transition advTm="36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7" y="63705"/>
            <a:ext cx="5741774" cy="64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1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7142">
        <p15:prstTrans prst="fallOver"/>
      </p:transition>
    </mc:Choice>
    <mc:Fallback xmlns="">
      <p:transition advTm="71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to the photographers. . . . 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Poppy </a:t>
            </a:r>
            <a:endParaRPr lang="en-GB" dirty="0" smtClean="0"/>
          </a:p>
          <a:p>
            <a:r>
              <a:rPr lang="en-GB" dirty="0" smtClean="0"/>
              <a:t>Emily</a:t>
            </a:r>
            <a:endParaRPr lang="en-GB" dirty="0" smtClean="0"/>
          </a:p>
          <a:p>
            <a:r>
              <a:rPr lang="en-GB" dirty="0" smtClean="0"/>
              <a:t>Matthew</a:t>
            </a:r>
            <a:endParaRPr lang="en-GB" dirty="0" smtClean="0"/>
          </a:p>
          <a:p>
            <a:r>
              <a:rPr lang="en-GB" dirty="0" smtClean="0"/>
              <a:t>Lexi </a:t>
            </a:r>
          </a:p>
          <a:p>
            <a:r>
              <a:rPr lang="en-GB" dirty="0" smtClean="0"/>
              <a:t>Madison</a:t>
            </a:r>
            <a:endParaRPr lang="en-GB" dirty="0" smtClean="0"/>
          </a:p>
          <a:p>
            <a:r>
              <a:rPr lang="en-GB" dirty="0" smtClean="0"/>
              <a:t>Elisha </a:t>
            </a:r>
          </a:p>
          <a:p>
            <a:r>
              <a:rPr lang="en-GB" dirty="0" smtClean="0"/>
              <a:t>Calum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41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4146">
        <p15:prstTrans prst="fallOver"/>
      </p:transition>
    </mc:Choice>
    <mc:Fallback xmlns="">
      <p:transition advTm="41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 would like to contribute to the next gallery . . 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Email your work to Miss Alston</a:t>
            </a:r>
          </a:p>
          <a:p>
            <a:r>
              <a:rPr lang="en-GB" dirty="0" smtClean="0"/>
              <a:t>dalston@ryecroft.staffs.sch.uk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33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4583">
        <p15:prstTrans prst="fallOver"/>
      </p:transition>
    </mc:Choice>
    <mc:Fallback xmlns="">
      <p:transition advTm="45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attachments.office.net/owa/dalston%40ryecroft.staffs.sch.uk/service.svc/s/GetAttachmentThumbnail?id=AAMkAGM3ZTBmNzM3LWQ4MzMtNDRmNy1iNDBhLTA4ODNlOTQ2ZTRhNgBGAAAAAAB9CU6yBKGcRJdbC7rTbqasBwD8pU9GF7PrTJH9zVH0U1NnAAAAAAEMAAD8pU9GF7PrTJH9zVH0U1NnAAOPvcbXAAABEgAQAGRoxI%2Fe4gtAqsLP7OchljM%3D&amp;thumbnailType=2&amp;token=eyJhbGciOiJSUzI1NiIsImtpZCI6IjMwODE3OUNFNUY0QjUyRTc4QjJEQjg5NjZCQUY0RUNDMzcyN0FFRUUiLCJ0eXAiOiJKV1QiLCJ4NXQiOiJNSUY1emw5TFV1ZUxMYmlXYTY5T3pEY25ydTQifQ.eyJvcmlnaW4iOiJodHRwczovL291dGxvb2sub2ZmaWNlLmNvbSIsInVjIjoiMTQ2ZTg3ZDhmZWNlNDY3Y2E0MDA5YjVhYmEyMzRkNmIiLCJzaWduaW5fc3RhdGUiOiJbXCJrbXNpXCJdIiwidmVyIjoiRXhjaGFuZ2UuQ2FsbGJhY2suVjEiLCJhcHBjdHhzZW5kZXIiOiJPd2FEb3dubG9hZEBmYmEzYmNmOS1kMWVmLTRmYmEtYTE1My0yYjU2ZTVhZGY3NGYiLCJpc3NyaW5nIjoiV1ciLCJhcHBjdHgiOiJ7XCJtc2V4Y2hwcm90XCI6XCJvd2FcIixcInB1aWRcIjpcIjExNTM3NjU5MzIyMzM1MzY3NjZcIixcInNjb3BlXCI6XCJPd2FEb3dubG9hZFwiLFwib2lkXCI6XCJhMWYxMzRjZi1lMGYxLTQwMTYtYjdjYS1kNDdiMTdlZGZmYWZcIixcInByaW1hcnlzaWRcIjpcIlMtMS01LTIxLTQ4NzU2MzIzOS0xMjc3MTA3MDEwLTM0MTEzNTM1NDktNzgzNTc2N1wifSIsIm5iZiI6MTYxMjI3NjIwMSwiZXhwIjoxNjEyMjc2ODAxLCJpc3MiOiIwMDAwMDAwMi0wMDAwLTBmZjEtY2UwMC0wMDAwMDAwMDAwMDBAZmJhM2JjZjktZDFlZi00ZmJhLWExNTMtMmI1NmU1YWRmNzRmIiwiYXVkIjoiMDAwMDAwMDItMDAwMC0wZmYxLWNlMDAtMDAwMDAwMDAwMDAwL2F0dGFjaG1lbnRzLm9mZmljZS5uZXRAZmJhM2JjZjktZDFlZi00ZmJhLWExNTMtMmI1NmU1YWRmNzRmIiwiaGFwcCI6Im93YSJ9.IArt86bg7KN8EIukHJBR5Adjp53uy4beVpJAVLot1zD-OyEsSEwa00VVvHcf6sH-aDUEc-HRllrfGBnBK2KTcdDmyW7dUd5mYgyJPpX9LGcT1cjxwFRp-1KBG_H1Yrn4EcBD06lyzrlIDfrShfdIYxoEFgoJltOiQkBdy2FfbDfARIYoJwszxFGrJ-gDFz8P4rV7D-AJH_rLfqmvwlmBQok1AUWFGclWdFGfjhPIVnCQfH6suJpxDBFQurOONhe24AIEumkYxi92OvpOjwNrbNhdZo8u4D0c6UGhWN0WTMa6EA8KtsDHKMAh9705bVqnpNO2s-v54ySxrA7W2zpqAA&amp;X-OWA-CANARY=jJ2LjLwWFk6BhMs2wMjEG7C6ViWHx9gYeUquta9qun0Z_v7eFDXSNy5TmYs7n_sLW2d_dzovTwc.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4" y="78327"/>
            <a:ext cx="5684108" cy="66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9872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7612">
        <p15:prstTrans prst="fallOver"/>
      </p:transition>
    </mc:Choice>
    <mc:Fallback xmlns="">
      <p:transition advTm="76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048" y="2507797"/>
            <a:ext cx="13288723" cy="27907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https://attachments.office.net/owa/dalston%40ryecroft.staffs.sch.uk/service.svc/s/GetAttachmentThumbnail?id=AAMkAGM3ZTBmNzM3LWQ4MzMtNDRmNy1iNDBhLTA4ODNlOTQ2ZTRhNgBGAAAAAAB9CU6yBKGcRJdbC7rTbqasBwD8pU9GF7PrTJH9zVH0U1NnAAAAAAEMAAD8pU9GF7PrTJH9zVH0U1NnAAOPvcbIAAABEgAQAF%2BKezHcUKNDpZ8bQ8b2glI%3D&amp;thumbnailType=2&amp;token=eyJhbGciOiJSUzI1NiIsImtpZCI6IjMwODE3OUNFNUY0QjUyRTc4QjJEQjg5NjZCQUY0RUNDMzcyN0FFRUUiLCJ0eXAiOiJKV1QiLCJ4NXQiOiJNSUY1emw5TFV1ZUxMYmlXYTY5T3pEY25ydTQifQ.eyJvcmlnaW4iOiJodHRwczovL291dGxvb2sub2ZmaWNlLmNvbSIsInVjIjoiMTQ2ZTg3ZDhmZWNlNDY3Y2E0MDA5YjVhYmEyMzRkNmIiLCJzaWduaW5fc3RhdGUiOiJbXCJrbXNpXCJdIiwidmVyIjoiRXhjaGFuZ2UuQ2FsbGJhY2suVjEiLCJhcHBjdHhzZW5kZXIiOiJPd2FEb3dubG9hZEBmYmEzYmNmOS1kMWVmLTRmYmEtYTE1My0yYjU2ZTVhZGY3NGYiLCJpc3NyaW5nIjoiV1ciLCJhcHBjdHgiOiJ7XCJtc2V4Y2hwcm90XCI6XCJvd2FcIixcInB1aWRcIjpcIjExNTM3NjU5MzIyMzM1MzY3NjZcIixcInNjb3BlXCI6XCJPd2FEb3dubG9hZFwiLFwib2lkXCI6XCJhMWYxMzRjZi1lMGYxLTQwMTYtYjdjYS1kNDdiMTdlZGZmYWZcIixcInByaW1hcnlzaWRcIjpcIlMtMS01LTIxLTQ4NzU2MzIzOS0xMjc3MTA3MDEwLTM0MTEzNTM1NDktNzgzNTc2N1wifSIsIm5iZiI6MTYxMjI3NjIwMSwiZXhwIjoxNjEyMjc2ODAxLCJpc3MiOiIwMDAwMDAwMi0wMDAwLTBmZjEtY2UwMC0wMDAwMDAwMDAwMDBAZmJhM2JjZjktZDFlZi00ZmJhLWExNTMtMmI1NmU1YWRmNzRmIiwiYXVkIjoiMDAwMDAwMDItMDAwMC0wZmYxLWNlMDAtMDAwMDAwMDAwMDAwL2F0dGFjaG1lbnRzLm9mZmljZS5uZXRAZmJhM2JjZjktZDFlZi00ZmJhLWExNTMtMmI1NmU1YWRmNzRmIiwiaGFwcCI6Im93YSJ9.IArt86bg7KN8EIukHJBR5Adjp53uy4beVpJAVLot1zD-OyEsSEwa00VVvHcf6sH-aDUEc-HRllrfGBnBK2KTcdDmyW7dUd5mYgyJPpX9LGcT1cjxwFRp-1KBG_H1Yrn4EcBD06lyzrlIDfrShfdIYxoEFgoJltOiQkBdy2FfbDfARIYoJwszxFGrJ-gDFz8P4rV7D-AJH_rLfqmvwlmBQok1AUWFGclWdFGfjhPIVnCQfH6suJpxDBFQurOONhe24AIEumkYxi92OvpOjwNrbNhdZo8u4D0c6UGhWN0WTMa6EA8KtsDHKMAh9705bVqnpNO2s-v54ySxrA7W2zpqAA&amp;X-OWA-CANARY=9sweOvz8s0mkErOzaFSE9UC-v6SHx9gYO6eQW8u_VPdRBLW-fH6b0rOxwks5So5bw_wxhP8dP-Y.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6" y="107498"/>
            <a:ext cx="3097427" cy="670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49" y="107498"/>
            <a:ext cx="6762142" cy="670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212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15368">
        <p15:prstTrans prst="fallOver"/>
      </p:transition>
    </mc:Choice>
    <mc:Fallback xmlns="">
      <p:transition advTm="15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29" y="105546"/>
            <a:ext cx="8822039" cy="66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103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6810">
        <p15:prstTrans prst="fallOver"/>
      </p:transition>
    </mc:Choice>
    <mc:Fallback xmlns="">
      <p:transition advTm="68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2" y="57681"/>
            <a:ext cx="6472886" cy="650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6176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10118">
        <p15:prstTrans prst="fallOver"/>
      </p:transition>
    </mc:Choice>
    <mc:Fallback xmlns="">
      <p:transition advTm="101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attachments.office.net/owa/dalston%40ryecroft.staffs.sch.uk/service.svc/s/GetAttachmentThumbnail?id=AAMkAGM3ZTBmNzM3LWQ4MzMtNDRmNy1iNDBhLTA4ODNlOTQ2ZTRhNgBGAAAAAAB9CU6yBKGcRJdbC7rTbqasBwD8pU9GF7PrTJH9zVH0U1NnAAOPvTw3AAD8pU9GF7PrTJH9zVH0U1NnAAOY9RrtAAABEgAQALKy4mJRNmJBuMDgQNx4ndE%3D&amp;thumbnailType=2&amp;token=eyJhbGciOiJSUzI1NiIsImtpZCI6IjMwODE3OUNFNUY0QjUyRTc4QjJEQjg5NjZCQUY0RUNDMzcyN0FFRUUiLCJ0eXAiOiJKV1QiLCJ4NXQiOiJNSUY1emw5TFV1ZUxMYmlXYTY5T3pEY25ydTQifQ.eyJvcmlnaW4iOiJodHRwczovL291dGxvb2sub2ZmaWNlLmNvbSIsInVjIjoiZjA4NGMxNWZiNzQxNDMxNmI1MDMwOGIwOTk0YWFmM2IiLCJzaWduaW5fc3RhdGUiOiJbXCJrbXNpXCJdIiwidmVyIjoiRXhjaGFuZ2UuQ2FsbGJhY2suVjEiLCJhcHBjdHhzZW5kZXIiOiJPd2FEb3dubG9hZEBmYmEzYmNmOS1kMWVmLTRmYmEtYTE1My0yYjU2ZTVhZGY3NGYiLCJpc3NyaW5nIjoiV1ciLCJhcHBjdHgiOiJ7XCJtc2V4Y2hwcm90XCI6XCJvd2FcIixcInB1aWRcIjpcIjExNTM3NjU5MzIyMzM1MzY3NjZcIixcInNjb3BlXCI6XCJPd2FEb3dubG9hZFwiLFwib2lkXCI6XCJhMWYxMzRjZi1lMGYxLTQwMTYtYjdjYS1kNDdiMTdlZGZmYWZcIixcInByaW1hcnlzaWRcIjpcIlMtMS01LTIxLTQ4NzU2MzIzOS0xMjc3MTA3MDEwLTM0MTEzNTM1NDktNzgzNTc2N1wifSIsIm5iZiI6MTYxNzA5MzA4OCwiZXhwIjoxNjE3MDkzNjg4LCJpc3MiOiIwMDAwMDAwMi0wMDAwLTBmZjEtY2UwMC0wMDAwMDAwMDAwMDBAZmJhM2JjZjktZDFlZi00ZmJhLWExNTMtMmI1NmU1YWRmNzRmIiwiYXVkIjoiMDAwMDAwMDItMDAwMC0wZmYxLWNlMDAtMDAwMDAwMDAwMDAwL2F0dGFjaG1lbnRzLm9mZmljZS5uZXRAZmJhM2JjZjktZDFlZi00ZmJhLWExNTMtMmI1NmU1YWRmNzRmIiwiaGFwcCI6Im93YSJ9.bjCZQyo8huWli0SseIy3jqyiT3zlgkh43z_BSO3OkV638cug6i88psUX2U7y3N5j51ghVTnn0fKIGN75KxBKuz0VdVgc-l2qVwzlw18BIRHmdbrJfggEvc3ByBSyd2d6xdZMfJImCThjFTFqOheoCGH7LESIlFsoSnOcjRpUtzQWy0SrAxOps-eoa_KF2VUREfmuLZZmOAy1gglU-2aAoJxwtMhKdlmA4vvX_zRoRJ3j0frsF_WQRSNCHSE75dGyHcXoIz3E6R0koKpBfhwZMamPmUZnuzZs6pzY05miNEjhnK9A7TX2NgKQ0ex6jXpu1Bv5iUF3_B_SEIiVKrUb4Q&amp;X-OWA-CANARY=gklom5FK7EKtYlUrTddc8mBKxXtW89gYZAIW45x0kfjYEbA-byLM6CuorP6-xwzaBGwxwn7l-G8.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22" y="564429"/>
            <a:ext cx="4720178" cy="62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623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3938">
        <p15:prstTrans prst="fallOver"/>
      </p:transition>
    </mc:Choice>
    <mc:Fallback xmlns="">
      <p:transition advTm="3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1" y="0"/>
            <a:ext cx="5033913" cy="67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031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6145">
        <p15:prstTrans prst="fallOver"/>
      </p:transition>
    </mc:Choice>
    <mc:Fallback xmlns="">
      <p:transition advTm="6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59" y="306344"/>
            <a:ext cx="7414741" cy="55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2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2693">
        <p15:prstTrans prst="fallOver"/>
      </p:transition>
    </mc:Choice>
    <mc:Fallback xmlns="">
      <p:transition advTm="26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18" y="298277"/>
            <a:ext cx="4561960" cy="60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7" y="73323"/>
            <a:ext cx="4899390" cy="65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2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5421">
        <p15:prstTrans prst="fallOver"/>
      </p:transition>
    </mc:Choice>
    <mc:Fallback xmlns="">
      <p:transition advTm="54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101</TotalTime>
  <Words>46</Words>
  <Application>Microsoft Office PowerPoint</Application>
  <PresentationFormat>Widescreen</PresentationFormat>
  <Paragraphs>15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Franklin Gothic Book</vt:lpstr>
      <vt:lpstr>Crop</vt:lpstr>
      <vt:lpstr>Lockdown Photography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to the photographers. . . . . </vt:lpstr>
      <vt:lpstr>If you would like to contribute to the next gallery . . . </vt:lpstr>
    </vt:vector>
  </TitlesOfParts>
  <Company>Ryecroft Middle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Lockdown Photography</dc:title>
  <dc:creator>D Alston</dc:creator>
  <cp:lastModifiedBy>R WHITEHALL</cp:lastModifiedBy>
  <cp:revision>11</cp:revision>
  <dcterms:created xsi:type="dcterms:W3CDTF">2021-02-02T14:31:14Z</dcterms:created>
  <dcterms:modified xsi:type="dcterms:W3CDTF">2021-04-01T13:04:41Z</dcterms:modified>
</cp:coreProperties>
</file>