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1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12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1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88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3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2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1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50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5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9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8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6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B8F7-D131-4861-92F1-920ECC71BAD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4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en/shooting-star-meteoroid-star-147722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pixabay.com/en/shooting-star-meteoroid-star-147722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3786362-D3D6-434D-AE2C-C4F22142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30802" y="483239"/>
            <a:ext cx="2911658" cy="2165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BF24CE-66BF-4D9F-9EFB-D60E706B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673" y="483239"/>
            <a:ext cx="2914141" cy="2164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04BD26-450D-498C-A735-8D2615782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035" y="483239"/>
            <a:ext cx="2914141" cy="2164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C216E0-8A7F-45F3-8D2D-86D5C337B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555" y="4069622"/>
            <a:ext cx="2914141" cy="2164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5BC769-C223-4D7E-B66B-6B1AD2A57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673" y="4107677"/>
            <a:ext cx="2914141" cy="2164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BC23D5-4DAE-47B0-BC20-CDB0B68B3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665" y="4055294"/>
            <a:ext cx="2914141" cy="2164268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BA9BCCF0-662B-46C0-B062-9331DBA398FD}"/>
              </a:ext>
            </a:extLst>
          </p:cNvPr>
          <p:cNvSpPr/>
          <p:nvPr/>
        </p:nvSpPr>
        <p:spPr>
          <a:xfrm>
            <a:off x="54807" y="1420068"/>
            <a:ext cx="3509282" cy="393679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06151C2-55D3-4F9E-A936-0FB1EF5D3097}"/>
              </a:ext>
            </a:extLst>
          </p:cNvPr>
          <p:cNvSpPr/>
          <p:nvPr/>
        </p:nvSpPr>
        <p:spPr>
          <a:xfrm>
            <a:off x="4031489" y="1987472"/>
            <a:ext cx="9762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Trust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6949D6A-6893-43C8-A290-14F06EF78C82}"/>
              </a:ext>
            </a:extLst>
          </p:cNvPr>
          <p:cNvSpPr/>
          <p:nvPr/>
        </p:nvSpPr>
        <p:spPr>
          <a:xfrm>
            <a:off x="6817110" y="1989857"/>
            <a:ext cx="2241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Perseverance</a:t>
            </a:r>
            <a:endParaRPr lang="en-GB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AFEA7F5-DAF2-426C-8ADB-B3E79B703D05}"/>
              </a:ext>
            </a:extLst>
          </p:cNvPr>
          <p:cNvSpPr/>
          <p:nvPr/>
        </p:nvSpPr>
        <p:spPr>
          <a:xfrm>
            <a:off x="10453557" y="1978937"/>
            <a:ext cx="1527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Humility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B53DAE0-2EF2-4867-85B1-91A57496881D}"/>
              </a:ext>
            </a:extLst>
          </p:cNvPr>
          <p:cNvSpPr/>
          <p:nvPr/>
        </p:nvSpPr>
        <p:spPr>
          <a:xfrm>
            <a:off x="3541827" y="5577691"/>
            <a:ext cx="1854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Inspiration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41559C8-4200-4CB8-9718-637CA6168BF3}"/>
              </a:ext>
            </a:extLst>
          </p:cNvPr>
          <p:cNvSpPr/>
          <p:nvPr/>
        </p:nvSpPr>
        <p:spPr>
          <a:xfrm>
            <a:off x="7552973" y="5507700"/>
            <a:ext cx="8883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DE8D857-9431-4970-9880-6A25C7008321}"/>
              </a:ext>
            </a:extLst>
          </p:cNvPr>
          <p:cNvSpPr/>
          <p:nvPr/>
        </p:nvSpPr>
        <p:spPr>
          <a:xfrm>
            <a:off x="10229097" y="5625470"/>
            <a:ext cx="20104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Community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E8D1DEA-B826-4187-9A32-C64AD3337565}"/>
              </a:ext>
            </a:extLst>
          </p:cNvPr>
          <p:cNvSpPr/>
          <p:nvPr/>
        </p:nvSpPr>
        <p:spPr>
          <a:xfrm>
            <a:off x="900032" y="2893116"/>
            <a:ext cx="181883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Ryecroft’s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Star </a:t>
            </a:r>
          </a:p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Awards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848B1E-1D7E-4BAC-A597-12D882D40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460" y="72498"/>
            <a:ext cx="1301260" cy="13012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0829D6-4D73-4C57-ACE4-3D41F5FD9A8E}"/>
              </a:ext>
            </a:extLst>
          </p:cNvPr>
          <p:cNvSpPr txBox="1"/>
          <p:nvPr/>
        </p:nvSpPr>
        <p:spPr>
          <a:xfrm>
            <a:off x="4008694" y="373497"/>
            <a:ext cx="130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Eliza -5A</a:t>
            </a:r>
            <a:endParaRPr lang="en-GB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ABF5CD8A-5DB8-42DE-8B85-05107F8C125E}"/>
              </a:ext>
            </a:extLst>
          </p:cNvPr>
          <p:cNvSpPr/>
          <p:nvPr/>
        </p:nvSpPr>
        <p:spPr>
          <a:xfrm>
            <a:off x="162801" y="5191714"/>
            <a:ext cx="2296832" cy="1457656"/>
          </a:xfrm>
          <a:prstGeom prst="star5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KS2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04BE2B1-DAE5-4533-A1DB-2E1DA6E3310E}"/>
              </a:ext>
            </a:extLst>
          </p:cNvPr>
          <p:cNvSpPr txBox="1"/>
          <p:nvPr/>
        </p:nvSpPr>
        <p:spPr>
          <a:xfrm>
            <a:off x="3541827" y="2585306"/>
            <a:ext cx="2748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For being helpful and trustworthy.</a:t>
            </a:r>
            <a:endParaRPr lang="en-GB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72" y="768452"/>
            <a:ext cx="572899" cy="736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57" y="768452"/>
            <a:ext cx="572899" cy="736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56" y="781261"/>
            <a:ext cx="574982" cy="739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62" y="4408736"/>
            <a:ext cx="566760" cy="728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065" y="4426681"/>
            <a:ext cx="574982" cy="7392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7625" y="399120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Sean – 5A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968106" y="2540950"/>
            <a:ext cx="1939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For persevering with the Ryecroft challenges.</a:t>
            </a:r>
            <a:endParaRPr lang="en-GB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10212305" y="2517241"/>
            <a:ext cx="185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showing humility with the success she’s had across the curriculum. 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628111" y="396845"/>
            <a:ext cx="161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Kate – 6A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023585" y="3783807"/>
            <a:ext cx="167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Tia – 6A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339315" y="6093640"/>
            <a:ext cx="234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inspiring others in English and maths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7159326" y="5994946"/>
            <a:ext cx="1675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showing care and consideration as a true friend.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350237" y="4019950"/>
            <a:ext cx="156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Scarlett – 5B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0101943" y="6093640"/>
            <a:ext cx="196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generous contributions to the food bank.</a:t>
            </a:r>
            <a:endParaRPr lang="en-GB" sz="1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7375" y="4389282"/>
            <a:ext cx="690271" cy="86023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80076" y="3816980"/>
            <a:ext cx="167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Tegan </a:t>
            </a:r>
            <a:r>
              <a:rPr lang="en-GB" dirty="0" smtClean="0"/>
              <a:t>– </a:t>
            </a:r>
            <a:r>
              <a:rPr lang="en-GB" dirty="0" smtClean="0"/>
              <a:t>5B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2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3786362-D3D6-434D-AE2C-C4F22142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30802" y="483239"/>
            <a:ext cx="2911658" cy="2165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BF24CE-66BF-4D9F-9EFB-D60E706B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486" y="504570"/>
            <a:ext cx="2914141" cy="2164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04BD26-450D-498C-A735-8D2615782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682" y="504570"/>
            <a:ext cx="2914141" cy="2164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C216E0-8A7F-45F3-8D2D-86D5C337B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555" y="4069622"/>
            <a:ext cx="2914141" cy="2164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5BC769-C223-4D7E-B66B-6B1AD2A57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931" y="4089217"/>
            <a:ext cx="2914141" cy="2164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BC23D5-4DAE-47B0-BC20-CDB0B68B3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741" y="4110021"/>
            <a:ext cx="2914141" cy="2164268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BA9BCCF0-662B-46C0-B062-9331DBA398FD}"/>
              </a:ext>
            </a:extLst>
          </p:cNvPr>
          <p:cNvSpPr/>
          <p:nvPr/>
        </p:nvSpPr>
        <p:spPr>
          <a:xfrm>
            <a:off x="54807" y="1420068"/>
            <a:ext cx="3509282" cy="393679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06151C2-55D3-4F9E-A936-0FB1EF5D3097}"/>
              </a:ext>
            </a:extLst>
          </p:cNvPr>
          <p:cNvSpPr/>
          <p:nvPr/>
        </p:nvSpPr>
        <p:spPr>
          <a:xfrm>
            <a:off x="4009745" y="2045736"/>
            <a:ext cx="9762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Trust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6949D6A-6893-43C8-A290-14F06EF78C82}"/>
              </a:ext>
            </a:extLst>
          </p:cNvPr>
          <p:cNvSpPr/>
          <p:nvPr/>
        </p:nvSpPr>
        <p:spPr>
          <a:xfrm>
            <a:off x="6803927" y="2045736"/>
            <a:ext cx="2241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Perseverance</a:t>
            </a:r>
            <a:endParaRPr lang="en-GB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AFEA7F5-DAF2-426C-8ADB-B3E79B703D05}"/>
              </a:ext>
            </a:extLst>
          </p:cNvPr>
          <p:cNvSpPr/>
          <p:nvPr/>
        </p:nvSpPr>
        <p:spPr>
          <a:xfrm>
            <a:off x="10382644" y="1966375"/>
            <a:ext cx="1527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Humility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B53DAE0-2EF2-4867-85B1-91A57496881D}"/>
              </a:ext>
            </a:extLst>
          </p:cNvPr>
          <p:cNvSpPr/>
          <p:nvPr/>
        </p:nvSpPr>
        <p:spPr>
          <a:xfrm>
            <a:off x="3576903" y="5650252"/>
            <a:ext cx="1854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Inspiration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41559C8-4200-4CB8-9718-637CA6168BF3}"/>
              </a:ext>
            </a:extLst>
          </p:cNvPr>
          <p:cNvSpPr/>
          <p:nvPr/>
        </p:nvSpPr>
        <p:spPr>
          <a:xfrm>
            <a:off x="7552973" y="5585084"/>
            <a:ext cx="8883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DE8D857-9431-4970-9880-6A25C7008321}"/>
              </a:ext>
            </a:extLst>
          </p:cNvPr>
          <p:cNvSpPr/>
          <p:nvPr/>
        </p:nvSpPr>
        <p:spPr>
          <a:xfrm>
            <a:off x="10153775" y="5585084"/>
            <a:ext cx="20104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Community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E8D1DEA-B826-4187-9A32-C64AD3337565}"/>
              </a:ext>
            </a:extLst>
          </p:cNvPr>
          <p:cNvSpPr/>
          <p:nvPr/>
        </p:nvSpPr>
        <p:spPr>
          <a:xfrm>
            <a:off x="900032" y="2893116"/>
            <a:ext cx="181883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Ryecroft’s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Star </a:t>
            </a:r>
          </a:p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Awards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848B1E-1D7E-4BAC-A597-12D882D40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460" y="72498"/>
            <a:ext cx="1301260" cy="13012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0829D6-4D73-4C57-ACE4-3D41F5FD9A8E}"/>
              </a:ext>
            </a:extLst>
          </p:cNvPr>
          <p:cNvSpPr txBox="1"/>
          <p:nvPr/>
        </p:nvSpPr>
        <p:spPr>
          <a:xfrm>
            <a:off x="3808068" y="325319"/>
            <a:ext cx="148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Matilda – 7B</a:t>
            </a:r>
            <a:endParaRPr lang="en-GB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ABF5CD8A-5DB8-42DE-8B85-05107F8C125E}"/>
              </a:ext>
            </a:extLst>
          </p:cNvPr>
          <p:cNvSpPr/>
          <p:nvPr/>
        </p:nvSpPr>
        <p:spPr>
          <a:xfrm>
            <a:off x="162801" y="5191714"/>
            <a:ext cx="2296832" cy="1457656"/>
          </a:xfrm>
          <a:prstGeom prst="star5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KS3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04BE2B1-DAE5-4533-A1DB-2E1DA6E3310E}"/>
              </a:ext>
            </a:extLst>
          </p:cNvPr>
          <p:cNvSpPr txBox="1"/>
          <p:nvPr/>
        </p:nvSpPr>
        <p:spPr>
          <a:xfrm>
            <a:off x="3419837" y="2478757"/>
            <a:ext cx="2748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her trust worthy nature and always following the school rules and regulations.</a:t>
            </a:r>
            <a:endParaRPr lang="en-GB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86" y="4396937"/>
            <a:ext cx="566760" cy="728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56" y="4426058"/>
            <a:ext cx="574982" cy="7392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0968" y="945861"/>
            <a:ext cx="5068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71" y="803923"/>
            <a:ext cx="560060" cy="720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56" y="794329"/>
            <a:ext cx="574982" cy="739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40" y="4426058"/>
            <a:ext cx="574982" cy="7392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68846" y="2531039"/>
            <a:ext cx="2511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trying hard in all lessons and persevering in all he does.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12409" y="347352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Rhys – 8A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0160619" y="2478757"/>
            <a:ext cx="1869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showing humility with the success he’s had across the curriculum.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59913" y="4018212"/>
            <a:ext cx="1734088" cy="36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Dean – 8B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3270130" y="6092498"/>
            <a:ext cx="2702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inspiring others in PE lessons. 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7451168" y="4025338"/>
            <a:ext cx="168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Sarah – 7B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979748" y="6015553"/>
            <a:ext cx="2196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having a caring and selfless nature both at hoke and at school.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88743" y="4025338"/>
            <a:ext cx="154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Aaron – 7A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0234447" y="6108304"/>
            <a:ext cx="1849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For generous contributions to the foodbank.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051279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171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Bradley Hand ITC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Blues</dc:creator>
  <cp:lastModifiedBy>R WHITEHALL</cp:lastModifiedBy>
  <cp:revision>15</cp:revision>
  <dcterms:created xsi:type="dcterms:W3CDTF">2020-11-23T18:43:26Z</dcterms:created>
  <dcterms:modified xsi:type="dcterms:W3CDTF">2020-12-09T11:34:42Z</dcterms:modified>
</cp:coreProperties>
</file>