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673" y="483239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035" y="483239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673" y="410767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7665" y="4055294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06151C2-55D3-4F9E-A936-0FB1EF5D3097}"/>
              </a:ext>
            </a:extLst>
          </p:cNvPr>
          <p:cNvSpPr/>
          <p:nvPr/>
        </p:nvSpPr>
        <p:spPr>
          <a:xfrm>
            <a:off x="4031489" y="1987472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6949D6A-6893-43C8-A290-14F06EF78C82}"/>
              </a:ext>
            </a:extLst>
          </p:cNvPr>
          <p:cNvSpPr/>
          <p:nvPr/>
        </p:nvSpPr>
        <p:spPr>
          <a:xfrm>
            <a:off x="6817110" y="1989857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AFEA7F5-DAF2-426C-8ADB-B3E79B703D05}"/>
              </a:ext>
            </a:extLst>
          </p:cNvPr>
          <p:cNvSpPr/>
          <p:nvPr/>
        </p:nvSpPr>
        <p:spPr>
          <a:xfrm>
            <a:off x="10453557" y="1978937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B53DAE0-2EF2-4867-85B1-91A57496881D}"/>
              </a:ext>
            </a:extLst>
          </p:cNvPr>
          <p:cNvSpPr/>
          <p:nvPr/>
        </p:nvSpPr>
        <p:spPr>
          <a:xfrm>
            <a:off x="3541827" y="5577691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41559C8-4200-4CB8-9718-637CA6168BF3}"/>
              </a:ext>
            </a:extLst>
          </p:cNvPr>
          <p:cNvSpPr/>
          <p:nvPr/>
        </p:nvSpPr>
        <p:spPr>
          <a:xfrm>
            <a:off x="7560591" y="5637320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DE8D857-9431-4970-9880-6A25C7008321}"/>
              </a:ext>
            </a:extLst>
          </p:cNvPr>
          <p:cNvSpPr/>
          <p:nvPr/>
        </p:nvSpPr>
        <p:spPr>
          <a:xfrm>
            <a:off x="10229097" y="5625470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E8D1DEA-B826-4187-9A32-C64AD3337565}"/>
              </a:ext>
            </a:extLst>
          </p:cNvPr>
          <p:cNvSpPr/>
          <p:nvPr/>
        </p:nvSpPr>
        <p:spPr>
          <a:xfrm>
            <a:off x="900032" y="2893116"/>
            <a:ext cx="181883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="" xmlns:a16="http://schemas.microsoft.com/office/drawing/2014/main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KS2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04BE2B1-DAE5-4533-A1DB-2E1DA6E3310E}"/>
              </a:ext>
            </a:extLst>
          </p:cNvPr>
          <p:cNvSpPr txBox="1"/>
          <p:nvPr/>
        </p:nvSpPr>
        <p:spPr>
          <a:xfrm>
            <a:off x="3541827" y="2585306"/>
            <a:ext cx="25810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For being really helpful at lunchtime and helping to keep outside tidy.</a:t>
            </a:r>
            <a:endParaRPr lang="en-GB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6968106" y="2540950"/>
            <a:ext cx="19394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For persevering with riding a bike.</a:t>
            </a:r>
            <a:endParaRPr lang="en-GB" sz="1050" dirty="0"/>
          </a:p>
        </p:txBody>
      </p:sp>
      <p:sp>
        <p:nvSpPr>
          <p:cNvPr id="23" name="TextBox 22"/>
          <p:cNvSpPr txBox="1"/>
          <p:nvPr/>
        </p:nvSpPr>
        <p:spPr>
          <a:xfrm>
            <a:off x="10212305" y="2517241"/>
            <a:ext cx="18576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showing humility with all her success across the curriculum.</a:t>
            </a:r>
            <a:endParaRPr lang="en-GB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3392501" y="6128679"/>
            <a:ext cx="2349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coming to school with a smile on her face and working incredibly hard.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7169807" y="6128679"/>
            <a:ext cx="1997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showing a caring attitude, both in and out of school.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1942" y="6093640"/>
            <a:ext cx="20900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helping to litter pick at lunchtime – keeping outside area tidy for the rest of the pupils.</a:t>
            </a:r>
            <a:endParaRPr lang="en-GB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7174563" y="396297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Miles – Year 5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310895" y="391078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Tilly – Year 5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618873" y="3713773"/>
            <a:ext cx="1819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Chloe – Year 6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7146105" y="3735763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Daisy – Year 5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4102524" y="1004426"/>
            <a:ext cx="85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Bradley Hand ITC" panose="03070402050302030203" pitchFamily="66" charset="0"/>
              </a:rPr>
              <a:t>H A-H</a:t>
            </a:r>
            <a:endParaRPr lang="en-GB" b="1" dirty="0">
              <a:latin typeface="Bradley Hand ITC" panose="03070402050302030203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973839" y="4589032"/>
            <a:ext cx="661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Bradley Hand ITC" panose="03070402050302030203" pitchFamily="66" charset="0"/>
              </a:rPr>
              <a:t>F D</a:t>
            </a:r>
            <a:endParaRPr lang="en-GB" b="1" dirty="0">
              <a:latin typeface="Bradley Hand ITC" panose="03070402050302030203" pitchFamily="66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591" y="790580"/>
            <a:ext cx="553548" cy="71170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870" y="797804"/>
            <a:ext cx="565613" cy="72721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645" y="4366377"/>
            <a:ext cx="540316" cy="69469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098" y="4377668"/>
            <a:ext cx="557628" cy="71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6486" y="504570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682" y="504570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931" y="408921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741" y="4110021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06151C2-55D3-4F9E-A936-0FB1EF5D3097}"/>
              </a:ext>
            </a:extLst>
          </p:cNvPr>
          <p:cNvSpPr/>
          <p:nvPr/>
        </p:nvSpPr>
        <p:spPr>
          <a:xfrm>
            <a:off x="4009745" y="2045736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6949D6A-6893-43C8-A290-14F06EF78C82}"/>
              </a:ext>
            </a:extLst>
          </p:cNvPr>
          <p:cNvSpPr/>
          <p:nvPr/>
        </p:nvSpPr>
        <p:spPr>
          <a:xfrm>
            <a:off x="6803927" y="2045736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AFEA7F5-DAF2-426C-8ADB-B3E79B703D05}"/>
              </a:ext>
            </a:extLst>
          </p:cNvPr>
          <p:cNvSpPr/>
          <p:nvPr/>
        </p:nvSpPr>
        <p:spPr>
          <a:xfrm>
            <a:off x="10382644" y="1966375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B53DAE0-2EF2-4867-85B1-91A57496881D}"/>
              </a:ext>
            </a:extLst>
          </p:cNvPr>
          <p:cNvSpPr/>
          <p:nvPr/>
        </p:nvSpPr>
        <p:spPr>
          <a:xfrm>
            <a:off x="3576903" y="5650252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41559C8-4200-4CB8-9718-637CA6168BF3}"/>
              </a:ext>
            </a:extLst>
          </p:cNvPr>
          <p:cNvSpPr/>
          <p:nvPr/>
        </p:nvSpPr>
        <p:spPr>
          <a:xfrm>
            <a:off x="7552973" y="5585084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DE8D857-9431-4970-9880-6A25C7008321}"/>
              </a:ext>
            </a:extLst>
          </p:cNvPr>
          <p:cNvSpPr/>
          <p:nvPr/>
        </p:nvSpPr>
        <p:spPr>
          <a:xfrm>
            <a:off x="10153775" y="5585084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E8D1DEA-B826-4187-9A32-C64AD3337565}"/>
              </a:ext>
            </a:extLst>
          </p:cNvPr>
          <p:cNvSpPr/>
          <p:nvPr/>
        </p:nvSpPr>
        <p:spPr>
          <a:xfrm>
            <a:off x="900032" y="2893116"/>
            <a:ext cx="181883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="" xmlns:a16="http://schemas.microsoft.com/office/drawing/2014/main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KS3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04BE2B1-DAE5-4533-A1DB-2E1DA6E3310E}"/>
              </a:ext>
            </a:extLst>
          </p:cNvPr>
          <p:cNvSpPr txBox="1"/>
          <p:nvPr/>
        </p:nvSpPr>
        <p:spPr>
          <a:xfrm>
            <a:off x="3526763" y="2547407"/>
            <a:ext cx="2883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always being trusted to be online – turning up, logging on, tuning in and engaging.</a:t>
            </a:r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6668846" y="2531039"/>
            <a:ext cx="2511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persevering with his online lessons – even with an injured leg.</a:t>
            </a:r>
            <a:endParaRPr lang="en-GB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10160619" y="2478757"/>
            <a:ext cx="1869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helping others in PE.</a:t>
            </a:r>
            <a:endParaRPr lang="en-GB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3299409" y="6130374"/>
            <a:ext cx="2702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coming to school with a smile of her face and working incredibly hard.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79748" y="6015553"/>
            <a:ext cx="219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helping other students with their online learning.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9749152" y="6045736"/>
            <a:ext cx="2322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showing a super attitude towards others in class – particularly in PE.</a:t>
            </a:r>
            <a:endParaRPr lang="en-GB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7174563" y="396297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Dean – Year 8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3843501" y="352227"/>
            <a:ext cx="184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Spencer – Year 8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234447" y="401967"/>
            <a:ext cx="1837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Cohlten</a:t>
            </a:r>
            <a:r>
              <a:rPr lang="en-GB" dirty="0" smtClean="0"/>
              <a:t>– Year 7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682019" y="3936340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Lily – Year 7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7145752" y="3884956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Aaron – Year 7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328796" y="3863914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Tom – Year 7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991" y="799162"/>
            <a:ext cx="546440" cy="70256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786" y="821916"/>
            <a:ext cx="528742" cy="67981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994" y="821916"/>
            <a:ext cx="549943" cy="70707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760" y="4430834"/>
            <a:ext cx="552160" cy="70992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464" y="4419374"/>
            <a:ext cx="519096" cy="66740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4111" y="4407989"/>
            <a:ext cx="536804" cy="69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279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346</TotalTime>
  <Words>218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Trebuchet MS</vt:lpstr>
      <vt:lpstr>Wingdings 3</vt:lpstr>
      <vt:lpstr>Facet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24</cp:revision>
  <cp:lastPrinted>2021-02-03T14:57:48Z</cp:lastPrinted>
  <dcterms:created xsi:type="dcterms:W3CDTF">2020-11-23T18:43:26Z</dcterms:created>
  <dcterms:modified xsi:type="dcterms:W3CDTF">2021-02-03T14:59:20Z</dcterms:modified>
</cp:coreProperties>
</file>