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1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29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212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817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8884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536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225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21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50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15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73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89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18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76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2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BB8F7-D131-4861-92F1-920ECC71BAD0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pixabay.com/en/shooting-star-meteoroid-star-147722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hyperlink" Target="https://pixabay.com/en/shooting-star-meteoroid-star-147722/" TargetMode="External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3.png"/><Relationship Id="rId10" Type="http://schemas.openxmlformats.org/officeDocument/2006/relationships/image" Target="../media/image14.png"/><Relationship Id="rId4" Type="http://schemas.openxmlformats.org/officeDocument/2006/relationships/image" Target="../media/image2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xmlns="" id="{93786362-D3D6-434D-AE2C-C4F221429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2430802" y="483239"/>
            <a:ext cx="2911658" cy="21655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9BF24CE-66BF-4D9F-9EFB-D60E706B10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1673" y="483239"/>
            <a:ext cx="2914141" cy="21642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C04BD26-450D-498C-A735-8D26157821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9035" y="483239"/>
            <a:ext cx="2914141" cy="21642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9C216E0-8A7F-45F3-8D2D-86D5C337B7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0555" y="4069622"/>
            <a:ext cx="2914141" cy="21642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D5BC769-C223-4D7E-B66B-6B1AD2A570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1673" y="4107677"/>
            <a:ext cx="2914141" cy="21642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12BC23D5-4DAE-47B0-BC20-CDB0B68B3D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7665" y="4055294"/>
            <a:ext cx="2914141" cy="2164268"/>
          </a:xfrm>
          <a:prstGeom prst="rect">
            <a:avLst/>
          </a:prstGeom>
        </p:spPr>
      </p:pic>
      <p:sp>
        <p:nvSpPr>
          <p:cNvPr id="13" name="Star: 5 Points 12">
            <a:extLst>
              <a:ext uri="{FF2B5EF4-FFF2-40B4-BE49-F238E27FC236}">
                <a16:creationId xmlns:a16="http://schemas.microsoft.com/office/drawing/2014/main" xmlns="" id="{BA9BCCF0-662B-46C0-B062-9331DBA398FD}"/>
              </a:ext>
            </a:extLst>
          </p:cNvPr>
          <p:cNvSpPr/>
          <p:nvPr/>
        </p:nvSpPr>
        <p:spPr>
          <a:xfrm>
            <a:off x="54807" y="1420068"/>
            <a:ext cx="3509282" cy="3936798"/>
          </a:xfrm>
          <a:prstGeom prst="star5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b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06151C2-55D3-4F9E-A936-0FB1EF5D3097}"/>
              </a:ext>
            </a:extLst>
          </p:cNvPr>
          <p:cNvSpPr/>
          <p:nvPr/>
        </p:nvSpPr>
        <p:spPr>
          <a:xfrm>
            <a:off x="4031489" y="1987472"/>
            <a:ext cx="97622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Trust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6949D6A-6893-43C8-A290-14F06EF78C82}"/>
              </a:ext>
            </a:extLst>
          </p:cNvPr>
          <p:cNvSpPr/>
          <p:nvPr/>
        </p:nvSpPr>
        <p:spPr>
          <a:xfrm>
            <a:off x="6817110" y="1989857"/>
            <a:ext cx="22414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Perseverance</a:t>
            </a:r>
            <a:endParaRPr lang="en-GB" sz="2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AFEA7F5-DAF2-426C-8ADB-B3E79B703D05}"/>
              </a:ext>
            </a:extLst>
          </p:cNvPr>
          <p:cNvSpPr/>
          <p:nvPr/>
        </p:nvSpPr>
        <p:spPr>
          <a:xfrm>
            <a:off x="10453557" y="1978937"/>
            <a:ext cx="15279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Humility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B53DAE0-2EF2-4867-85B1-91A57496881D}"/>
              </a:ext>
            </a:extLst>
          </p:cNvPr>
          <p:cNvSpPr/>
          <p:nvPr/>
        </p:nvSpPr>
        <p:spPr>
          <a:xfrm>
            <a:off x="3541827" y="5577691"/>
            <a:ext cx="18549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Inspiration</a:t>
            </a:r>
            <a:endParaRPr lang="en-US" sz="2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541559C8-4200-4CB8-9718-637CA6168BF3}"/>
              </a:ext>
            </a:extLst>
          </p:cNvPr>
          <p:cNvSpPr/>
          <p:nvPr/>
        </p:nvSpPr>
        <p:spPr>
          <a:xfrm>
            <a:off x="7560591" y="5637320"/>
            <a:ext cx="8883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Care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ADE8D857-9431-4970-9880-6A25C7008321}"/>
              </a:ext>
            </a:extLst>
          </p:cNvPr>
          <p:cNvSpPr/>
          <p:nvPr/>
        </p:nvSpPr>
        <p:spPr>
          <a:xfrm>
            <a:off x="10229097" y="5625470"/>
            <a:ext cx="20104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Community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8E8D1DEA-B826-4187-9A32-C64AD3337565}"/>
              </a:ext>
            </a:extLst>
          </p:cNvPr>
          <p:cNvSpPr/>
          <p:nvPr/>
        </p:nvSpPr>
        <p:spPr>
          <a:xfrm>
            <a:off x="1073701" y="2893116"/>
            <a:ext cx="147149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Ryecroft’s</a:t>
            </a:r>
            <a:r>
              <a: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Star </a:t>
            </a:r>
          </a:p>
          <a:p>
            <a:pPr algn="ctr"/>
            <a:r>
              <a:rPr lang="en-US" sz="2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Awards</a:t>
            </a:r>
          </a:p>
          <a:p>
            <a:pPr algn="ctr"/>
            <a:r>
              <a:rPr lang="en-US" sz="2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Spring (2)</a:t>
            </a:r>
            <a:endParaRPr lang="en-GB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90848B1E-1D7E-4BAC-A597-12D882D40D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6460" y="72498"/>
            <a:ext cx="1301260" cy="1301260"/>
          </a:xfrm>
          <a:prstGeom prst="rect">
            <a:avLst/>
          </a:prstGeom>
        </p:spPr>
      </p:pic>
      <p:sp>
        <p:nvSpPr>
          <p:cNvPr id="32" name="Star: 5 Points 31">
            <a:extLst>
              <a:ext uri="{FF2B5EF4-FFF2-40B4-BE49-F238E27FC236}">
                <a16:creationId xmlns:a16="http://schemas.microsoft.com/office/drawing/2014/main" xmlns="" id="{ABF5CD8A-5DB8-42DE-8B85-05107F8C125E}"/>
              </a:ext>
            </a:extLst>
          </p:cNvPr>
          <p:cNvSpPr/>
          <p:nvPr/>
        </p:nvSpPr>
        <p:spPr>
          <a:xfrm>
            <a:off x="162801" y="5191714"/>
            <a:ext cx="2296832" cy="1457656"/>
          </a:xfrm>
          <a:prstGeom prst="star5">
            <a:avLst/>
          </a:prstGeom>
          <a:solidFill>
            <a:srgbClr val="00206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KS2</a:t>
            </a:r>
            <a:endParaRPr lang="en-GB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E04BE2B1-DAE5-4533-A1DB-2E1DA6E3310E}"/>
              </a:ext>
            </a:extLst>
          </p:cNvPr>
          <p:cNvSpPr txBox="1"/>
          <p:nvPr/>
        </p:nvSpPr>
        <p:spPr>
          <a:xfrm>
            <a:off x="3541827" y="2585306"/>
            <a:ext cx="258105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Following the Covid-19 regulations very</a:t>
            </a:r>
          </a:p>
          <a:p>
            <a:r>
              <a:rPr lang="en-GB" sz="1050" dirty="0" smtClean="0"/>
              <a:t>Seriously.</a:t>
            </a:r>
            <a:endParaRPr lang="en-GB" sz="1050" dirty="0"/>
          </a:p>
        </p:txBody>
      </p:sp>
      <p:sp>
        <p:nvSpPr>
          <p:cNvPr id="18" name="TextBox 17"/>
          <p:cNvSpPr txBox="1"/>
          <p:nvPr/>
        </p:nvSpPr>
        <p:spPr>
          <a:xfrm>
            <a:off x="6968105" y="2540950"/>
            <a:ext cx="22891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Perseverance with school work</a:t>
            </a:r>
            <a:r>
              <a:rPr lang="en-GB" sz="1050" dirty="0"/>
              <a:t> </a:t>
            </a:r>
            <a:r>
              <a:rPr lang="en-GB" sz="1050" dirty="0" smtClean="0"/>
              <a:t>– wanting to do well and get better.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186632" y="2517784"/>
            <a:ext cx="21876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Showing humility and doing a fantastic job in all areas of the curriculum.</a:t>
            </a:r>
            <a:endParaRPr lang="en-GB" sz="1000" dirty="0"/>
          </a:p>
        </p:txBody>
      </p:sp>
      <p:sp>
        <p:nvSpPr>
          <p:cNvPr id="36" name="TextBox 35"/>
          <p:cNvSpPr txBox="1"/>
          <p:nvPr/>
        </p:nvSpPr>
        <p:spPr>
          <a:xfrm>
            <a:off x="3392501" y="6128679"/>
            <a:ext cx="2349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Impeccable behaviour at all times - polite</a:t>
            </a:r>
            <a:endParaRPr lang="en-GB" sz="1000" dirty="0"/>
          </a:p>
        </p:txBody>
      </p:sp>
      <p:sp>
        <p:nvSpPr>
          <p:cNvPr id="37" name="TextBox 36"/>
          <p:cNvSpPr txBox="1"/>
          <p:nvPr/>
        </p:nvSpPr>
        <p:spPr>
          <a:xfrm>
            <a:off x="7160975" y="6170584"/>
            <a:ext cx="1997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excellent contributions to our Easter celebrations.</a:t>
            </a:r>
            <a:endParaRPr lang="en-GB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10488743" y="6148690"/>
            <a:ext cx="20900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Charity fundraising</a:t>
            </a:r>
            <a:endParaRPr lang="en-GB" sz="1000" dirty="0"/>
          </a:p>
        </p:txBody>
      </p:sp>
      <p:sp>
        <p:nvSpPr>
          <p:cNvPr id="41" name="TextBox 40"/>
          <p:cNvSpPr txBox="1"/>
          <p:nvPr/>
        </p:nvSpPr>
        <p:spPr>
          <a:xfrm>
            <a:off x="7174563" y="396297"/>
            <a:ext cx="16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Jack– Year 5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10124431" y="391078"/>
            <a:ext cx="1846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Charlie – Year 6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3618872" y="3713773"/>
            <a:ext cx="1996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Jazmine – Year </a:t>
            </a:r>
            <a:r>
              <a:rPr lang="en-GB" dirty="0"/>
              <a:t>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146105" y="3735763"/>
            <a:ext cx="16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Flynn – Year 5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3780353" y="419985"/>
            <a:ext cx="1872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Isabelle – Year 5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0112096" y="3777661"/>
            <a:ext cx="186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Felicity – Year 6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105" y="748368"/>
            <a:ext cx="689955" cy="8870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751" y="784647"/>
            <a:ext cx="662598" cy="8519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979" y="792339"/>
            <a:ext cx="659138" cy="8474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243" y="4370641"/>
            <a:ext cx="693547" cy="89170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009" y="4398750"/>
            <a:ext cx="693547" cy="89170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5431" y="4398750"/>
            <a:ext cx="671685" cy="863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72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xmlns="" id="{93786362-D3D6-434D-AE2C-C4F221429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2430802" y="483239"/>
            <a:ext cx="2911658" cy="21655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9BF24CE-66BF-4D9F-9EFB-D60E706B10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6486" y="504570"/>
            <a:ext cx="2914141" cy="21642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C04BD26-450D-498C-A735-8D26157821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8682" y="504570"/>
            <a:ext cx="2914141" cy="21642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9C216E0-8A7F-45F3-8D2D-86D5C337B7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0555" y="4069622"/>
            <a:ext cx="2914141" cy="21642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D5BC769-C223-4D7E-B66B-6B1AD2A570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73931" y="4089217"/>
            <a:ext cx="2914141" cy="21642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12BC23D5-4DAE-47B0-BC20-CDB0B68B3D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0741" y="4110021"/>
            <a:ext cx="2914141" cy="2164268"/>
          </a:xfrm>
          <a:prstGeom prst="rect">
            <a:avLst/>
          </a:prstGeom>
        </p:spPr>
      </p:pic>
      <p:sp>
        <p:nvSpPr>
          <p:cNvPr id="13" name="Star: 5 Points 12">
            <a:extLst>
              <a:ext uri="{FF2B5EF4-FFF2-40B4-BE49-F238E27FC236}">
                <a16:creationId xmlns:a16="http://schemas.microsoft.com/office/drawing/2014/main" xmlns="" id="{BA9BCCF0-662B-46C0-B062-9331DBA398FD}"/>
              </a:ext>
            </a:extLst>
          </p:cNvPr>
          <p:cNvSpPr/>
          <p:nvPr/>
        </p:nvSpPr>
        <p:spPr>
          <a:xfrm>
            <a:off x="54807" y="1420068"/>
            <a:ext cx="3509282" cy="3936798"/>
          </a:xfrm>
          <a:prstGeom prst="star5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b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06151C2-55D3-4F9E-A936-0FB1EF5D3097}"/>
              </a:ext>
            </a:extLst>
          </p:cNvPr>
          <p:cNvSpPr/>
          <p:nvPr/>
        </p:nvSpPr>
        <p:spPr>
          <a:xfrm>
            <a:off x="4009745" y="2045736"/>
            <a:ext cx="97622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Trust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6949D6A-6893-43C8-A290-14F06EF78C82}"/>
              </a:ext>
            </a:extLst>
          </p:cNvPr>
          <p:cNvSpPr/>
          <p:nvPr/>
        </p:nvSpPr>
        <p:spPr>
          <a:xfrm>
            <a:off x="6803927" y="2045736"/>
            <a:ext cx="22414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Perseverance</a:t>
            </a:r>
            <a:endParaRPr lang="en-GB" sz="2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AFEA7F5-DAF2-426C-8ADB-B3E79B703D05}"/>
              </a:ext>
            </a:extLst>
          </p:cNvPr>
          <p:cNvSpPr/>
          <p:nvPr/>
        </p:nvSpPr>
        <p:spPr>
          <a:xfrm>
            <a:off x="10382644" y="1966375"/>
            <a:ext cx="15279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Humility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B53DAE0-2EF2-4867-85B1-91A57496881D}"/>
              </a:ext>
            </a:extLst>
          </p:cNvPr>
          <p:cNvSpPr/>
          <p:nvPr/>
        </p:nvSpPr>
        <p:spPr>
          <a:xfrm>
            <a:off x="3576903" y="5650252"/>
            <a:ext cx="18549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Inspiration</a:t>
            </a:r>
            <a:endParaRPr lang="en-US" sz="2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541559C8-4200-4CB8-9718-637CA6168BF3}"/>
              </a:ext>
            </a:extLst>
          </p:cNvPr>
          <p:cNvSpPr/>
          <p:nvPr/>
        </p:nvSpPr>
        <p:spPr>
          <a:xfrm>
            <a:off x="7552973" y="5585084"/>
            <a:ext cx="8883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Care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ADE8D857-9431-4970-9880-6A25C7008321}"/>
              </a:ext>
            </a:extLst>
          </p:cNvPr>
          <p:cNvSpPr/>
          <p:nvPr/>
        </p:nvSpPr>
        <p:spPr>
          <a:xfrm>
            <a:off x="10153775" y="5585084"/>
            <a:ext cx="20104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Community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8E8D1DEA-B826-4187-9A32-C64AD3337565}"/>
              </a:ext>
            </a:extLst>
          </p:cNvPr>
          <p:cNvSpPr/>
          <p:nvPr/>
        </p:nvSpPr>
        <p:spPr>
          <a:xfrm>
            <a:off x="1073701" y="2893116"/>
            <a:ext cx="147149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Ryecroft’s</a:t>
            </a:r>
            <a:r>
              <a: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Star </a:t>
            </a:r>
          </a:p>
          <a:p>
            <a:pPr algn="ctr"/>
            <a:r>
              <a:rPr lang="en-US" sz="2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Awards</a:t>
            </a:r>
          </a:p>
          <a:p>
            <a:pPr algn="ctr"/>
            <a:r>
              <a:rPr lang="en-US" sz="2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Spring (2)</a:t>
            </a:r>
            <a:endParaRPr lang="en-GB" sz="2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90848B1E-1D7E-4BAC-A597-12D882D40D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6460" y="72498"/>
            <a:ext cx="1301260" cy="1301260"/>
          </a:xfrm>
          <a:prstGeom prst="rect">
            <a:avLst/>
          </a:prstGeom>
        </p:spPr>
      </p:pic>
      <p:sp>
        <p:nvSpPr>
          <p:cNvPr id="32" name="Star: 5 Points 31">
            <a:extLst>
              <a:ext uri="{FF2B5EF4-FFF2-40B4-BE49-F238E27FC236}">
                <a16:creationId xmlns:a16="http://schemas.microsoft.com/office/drawing/2014/main" xmlns="" id="{ABF5CD8A-5DB8-42DE-8B85-05107F8C125E}"/>
              </a:ext>
            </a:extLst>
          </p:cNvPr>
          <p:cNvSpPr/>
          <p:nvPr/>
        </p:nvSpPr>
        <p:spPr>
          <a:xfrm>
            <a:off x="162801" y="5191714"/>
            <a:ext cx="2296832" cy="1457656"/>
          </a:xfrm>
          <a:prstGeom prst="star5">
            <a:avLst/>
          </a:prstGeom>
          <a:solidFill>
            <a:srgbClr val="00206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KS3</a:t>
            </a:r>
            <a:endParaRPr lang="en-GB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E04BE2B1-DAE5-4533-A1DB-2E1DA6E3310E}"/>
              </a:ext>
            </a:extLst>
          </p:cNvPr>
          <p:cNvSpPr txBox="1"/>
          <p:nvPr/>
        </p:nvSpPr>
        <p:spPr>
          <a:xfrm>
            <a:off x="3526763" y="2547407"/>
            <a:ext cx="2883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being trusted to follow Covid-19 </a:t>
            </a:r>
          </a:p>
          <a:p>
            <a:r>
              <a:rPr lang="en-GB" sz="1000" dirty="0" smtClean="0"/>
              <a:t>guidelines</a:t>
            </a:r>
            <a:endParaRPr lang="en-GB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6668846" y="2531039"/>
            <a:ext cx="2745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Attending school towards the end of the most recent period of lockdown and showing an improved and more mature attitude towards school.</a:t>
            </a:r>
            <a:endParaRPr lang="en-GB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10014857" y="2478757"/>
            <a:ext cx="20157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Unassumingly humble about all her achievements throughout the curriculum.</a:t>
            </a:r>
            <a:endParaRPr lang="en-GB" sz="1000" dirty="0"/>
          </a:p>
        </p:txBody>
      </p:sp>
      <p:sp>
        <p:nvSpPr>
          <p:cNvPr id="37" name="TextBox 36"/>
          <p:cNvSpPr txBox="1"/>
          <p:nvPr/>
        </p:nvSpPr>
        <p:spPr>
          <a:xfrm>
            <a:off x="6979748" y="6015553"/>
            <a:ext cx="2196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always listening and helping others.</a:t>
            </a:r>
            <a:endParaRPr lang="en-GB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9749152" y="6045736"/>
            <a:ext cx="2322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Continuing to work with our local church to make sure members of our community are supported during this time.</a:t>
            </a:r>
            <a:endParaRPr lang="en-GB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7174563" y="396297"/>
            <a:ext cx="16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Eric – Year 8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3843501" y="352227"/>
            <a:ext cx="1845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Will – Year 7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10234447" y="401967"/>
            <a:ext cx="1837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Daisy – Year 7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3682019" y="3936340"/>
            <a:ext cx="16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Emily – Year 8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7145752" y="3884956"/>
            <a:ext cx="16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Poppy – Year 7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0153776" y="3863914"/>
            <a:ext cx="1835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Patrick – Year 8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275" y="707447"/>
            <a:ext cx="721027" cy="92703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053" y="789770"/>
            <a:ext cx="714421" cy="91854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871" y="789770"/>
            <a:ext cx="721527" cy="9276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558" y="4411643"/>
            <a:ext cx="686662" cy="88285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336" y="4411644"/>
            <a:ext cx="664027" cy="8537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1329" y="4376296"/>
            <a:ext cx="691521" cy="889098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3572544" y="6215608"/>
            <a:ext cx="2196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inspiring others in Y8 to do well and achieve their best.</a:t>
            </a:r>
          </a:p>
        </p:txBody>
      </p:sp>
    </p:spTree>
    <p:extLst>
      <p:ext uri="{BB962C8B-B14F-4D97-AF65-F5344CB8AC3E}">
        <p14:creationId xmlns:p14="http://schemas.microsoft.com/office/powerpoint/2010/main" val="37051279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550</TotalTime>
  <Words>207</Words>
  <Application>Microsoft Office PowerPoint</Application>
  <PresentationFormat>Widescreen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Bradley Hand ITC</vt:lpstr>
      <vt:lpstr>Trebuchet MS</vt:lpstr>
      <vt:lpstr>Wingdings 3</vt:lpstr>
      <vt:lpstr>Facet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Blues</dc:creator>
  <cp:lastModifiedBy>R WHITEHALL</cp:lastModifiedBy>
  <cp:revision>32</cp:revision>
  <cp:lastPrinted>2021-02-03T14:59:14Z</cp:lastPrinted>
  <dcterms:created xsi:type="dcterms:W3CDTF">2020-11-23T18:43:26Z</dcterms:created>
  <dcterms:modified xsi:type="dcterms:W3CDTF">2021-04-01T10:41:27Z</dcterms:modified>
</cp:coreProperties>
</file>