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51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290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2124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81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8884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536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2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21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50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5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73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9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188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6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BB8F7-D131-4861-92F1-920ECC71BAD0}" type="datetimeFigureOut">
              <a:rPr lang="en-GB" smtClean="0"/>
              <a:t>01/04/2021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27EA31B-804D-47D9-9989-31C7F3240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54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pixabay.com/en/shooting-star-meteoroid-star-147722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s://pixabay.com/en/shooting-star-meteoroid-star-147722/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2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93786362-D3D6-434D-AE2C-C4F221429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430802" y="483239"/>
            <a:ext cx="2911658" cy="2165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9BF24CE-66BF-4D9F-9EFB-D60E706B1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1673" y="483239"/>
            <a:ext cx="2914141" cy="21642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C04BD26-450D-498C-A735-8D2615782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9035" y="483239"/>
            <a:ext cx="2914141" cy="2164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9C216E0-8A7F-45F3-8D2D-86D5C337B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555" y="4069622"/>
            <a:ext cx="2914141" cy="2164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D5BC769-C223-4D7E-B66B-6B1AD2A57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1673" y="4107677"/>
            <a:ext cx="2914141" cy="2164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2BC23D5-4DAE-47B0-BC20-CDB0B68B3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7665" y="4055294"/>
            <a:ext cx="2914141" cy="2164268"/>
          </a:xfrm>
          <a:prstGeom prst="rect">
            <a:avLst/>
          </a:prstGeom>
        </p:spPr>
      </p:pic>
      <p:sp>
        <p:nvSpPr>
          <p:cNvPr id="13" name="Star: 5 Points 12">
            <a:extLst>
              <a:ext uri="{FF2B5EF4-FFF2-40B4-BE49-F238E27FC236}">
                <a16:creationId xmlns:a16="http://schemas.microsoft.com/office/drawing/2014/main" xmlns="" id="{BA9BCCF0-662B-46C0-B062-9331DBA398FD}"/>
              </a:ext>
            </a:extLst>
          </p:cNvPr>
          <p:cNvSpPr/>
          <p:nvPr/>
        </p:nvSpPr>
        <p:spPr>
          <a:xfrm>
            <a:off x="54807" y="1420068"/>
            <a:ext cx="3509282" cy="3936798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06151C2-55D3-4F9E-A936-0FB1EF5D3097}"/>
              </a:ext>
            </a:extLst>
          </p:cNvPr>
          <p:cNvSpPr/>
          <p:nvPr/>
        </p:nvSpPr>
        <p:spPr>
          <a:xfrm>
            <a:off x="4031489" y="1987472"/>
            <a:ext cx="976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Trust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6949D6A-6893-43C8-A290-14F06EF78C82}"/>
              </a:ext>
            </a:extLst>
          </p:cNvPr>
          <p:cNvSpPr/>
          <p:nvPr/>
        </p:nvSpPr>
        <p:spPr>
          <a:xfrm>
            <a:off x="6817110" y="1989857"/>
            <a:ext cx="22414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Perseverance</a:t>
            </a:r>
            <a:endParaRPr lang="en-GB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AFEA7F5-DAF2-426C-8ADB-B3E79B703D05}"/>
              </a:ext>
            </a:extLst>
          </p:cNvPr>
          <p:cNvSpPr/>
          <p:nvPr/>
        </p:nvSpPr>
        <p:spPr>
          <a:xfrm>
            <a:off x="10453557" y="1978937"/>
            <a:ext cx="1527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Humility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53DAE0-2EF2-4867-85B1-91A57496881D}"/>
              </a:ext>
            </a:extLst>
          </p:cNvPr>
          <p:cNvSpPr/>
          <p:nvPr/>
        </p:nvSpPr>
        <p:spPr>
          <a:xfrm>
            <a:off x="3541827" y="5577691"/>
            <a:ext cx="1854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Inspiration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41559C8-4200-4CB8-9718-637CA6168BF3}"/>
              </a:ext>
            </a:extLst>
          </p:cNvPr>
          <p:cNvSpPr/>
          <p:nvPr/>
        </p:nvSpPr>
        <p:spPr>
          <a:xfrm>
            <a:off x="7560591" y="5637320"/>
            <a:ext cx="888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Care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DE8D857-9431-4970-9880-6A25C7008321}"/>
              </a:ext>
            </a:extLst>
          </p:cNvPr>
          <p:cNvSpPr/>
          <p:nvPr/>
        </p:nvSpPr>
        <p:spPr>
          <a:xfrm>
            <a:off x="10229097" y="5625470"/>
            <a:ext cx="20104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Community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E8D1DEA-B826-4187-9A32-C64AD3337565}"/>
              </a:ext>
            </a:extLst>
          </p:cNvPr>
          <p:cNvSpPr/>
          <p:nvPr/>
        </p:nvSpPr>
        <p:spPr>
          <a:xfrm>
            <a:off x="1073701" y="2893116"/>
            <a:ext cx="14714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Ryecroft’s</a:t>
            </a:r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Star </a:t>
            </a:r>
          </a:p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Awards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Spring (2)</a:t>
            </a:r>
            <a:endParaRPr lang="en-GB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90848B1E-1D7E-4BAC-A597-12D882D40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460" y="72498"/>
            <a:ext cx="1301260" cy="1301260"/>
          </a:xfrm>
          <a:prstGeom prst="rect">
            <a:avLst/>
          </a:prstGeom>
        </p:spPr>
      </p:pic>
      <p:sp>
        <p:nvSpPr>
          <p:cNvPr id="32" name="Star: 5 Points 31">
            <a:extLst>
              <a:ext uri="{FF2B5EF4-FFF2-40B4-BE49-F238E27FC236}">
                <a16:creationId xmlns:a16="http://schemas.microsoft.com/office/drawing/2014/main" xmlns="" id="{ABF5CD8A-5DB8-42DE-8B85-05107F8C125E}"/>
              </a:ext>
            </a:extLst>
          </p:cNvPr>
          <p:cNvSpPr/>
          <p:nvPr/>
        </p:nvSpPr>
        <p:spPr>
          <a:xfrm>
            <a:off x="162801" y="5191714"/>
            <a:ext cx="2296832" cy="1457656"/>
          </a:xfrm>
          <a:prstGeom prst="star5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KS2</a:t>
            </a:r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04BE2B1-DAE5-4533-A1DB-2E1DA6E3310E}"/>
              </a:ext>
            </a:extLst>
          </p:cNvPr>
          <p:cNvSpPr txBox="1"/>
          <p:nvPr/>
        </p:nvSpPr>
        <p:spPr>
          <a:xfrm>
            <a:off x="3541827" y="2585306"/>
            <a:ext cx="25810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Following the Covid-19 regulations very</a:t>
            </a:r>
          </a:p>
          <a:p>
            <a:r>
              <a:rPr lang="en-GB" sz="1050" dirty="0" smtClean="0"/>
              <a:t>Seriously.</a:t>
            </a:r>
            <a:endParaRPr lang="en-GB" sz="1050" dirty="0"/>
          </a:p>
        </p:txBody>
      </p:sp>
      <p:sp>
        <p:nvSpPr>
          <p:cNvPr id="18" name="TextBox 17"/>
          <p:cNvSpPr txBox="1"/>
          <p:nvPr/>
        </p:nvSpPr>
        <p:spPr>
          <a:xfrm>
            <a:off x="6968105" y="2540950"/>
            <a:ext cx="22891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Perseverance with school work</a:t>
            </a:r>
            <a:r>
              <a:rPr lang="en-GB" sz="1050" dirty="0"/>
              <a:t> </a:t>
            </a:r>
            <a:r>
              <a:rPr lang="en-GB" sz="1050" dirty="0" smtClean="0"/>
              <a:t>– wanting to do well and get better.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86632" y="2517784"/>
            <a:ext cx="21876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Showing humility and doing a fantastic job in all areas of the curriculum.</a:t>
            </a:r>
            <a:endParaRPr lang="en-GB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3392501" y="6128679"/>
            <a:ext cx="2349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Impeccable behaviour at all times - polite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7160975" y="6170584"/>
            <a:ext cx="1997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excellent contributions to our Easter celebrations.</a:t>
            </a:r>
            <a:endParaRPr lang="en-GB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10488743" y="6148690"/>
            <a:ext cx="20900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Charity fundraising</a:t>
            </a:r>
            <a:endParaRPr lang="en-GB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7174563" y="396297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Jack– Year 5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0124431" y="391078"/>
            <a:ext cx="184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Charlie – Year 6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618872" y="3713773"/>
            <a:ext cx="199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Jazmine – Year </a:t>
            </a:r>
            <a:r>
              <a:rPr lang="en-GB" dirty="0"/>
              <a:t>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46105" y="3735763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Flynn – Year 5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3780353" y="419985"/>
            <a:ext cx="1872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Isabelle – Year 5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0112096" y="3777661"/>
            <a:ext cx="1869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Felicity – Year 6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105" y="748368"/>
            <a:ext cx="689955" cy="8870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751" y="784647"/>
            <a:ext cx="662598" cy="85191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979" y="792339"/>
            <a:ext cx="659138" cy="8474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243" y="4370641"/>
            <a:ext cx="693547" cy="8917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009" y="4398750"/>
            <a:ext cx="693547" cy="89170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431" y="4398750"/>
            <a:ext cx="671685" cy="863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72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93786362-D3D6-434D-AE2C-C4F221429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430802" y="483239"/>
            <a:ext cx="2911658" cy="2165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9BF24CE-66BF-4D9F-9EFB-D60E706B10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6486" y="504570"/>
            <a:ext cx="2914141" cy="21642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C04BD26-450D-498C-A735-8D26157821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682" y="504570"/>
            <a:ext cx="2914141" cy="2164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9C216E0-8A7F-45F3-8D2D-86D5C337B7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0555" y="4069622"/>
            <a:ext cx="2914141" cy="21642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D5BC769-C223-4D7E-B66B-6B1AD2A570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73931" y="4089217"/>
            <a:ext cx="2914141" cy="21642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12BC23D5-4DAE-47B0-BC20-CDB0B68B3D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0741" y="4110021"/>
            <a:ext cx="2914141" cy="2164268"/>
          </a:xfrm>
          <a:prstGeom prst="rect">
            <a:avLst/>
          </a:prstGeom>
        </p:spPr>
      </p:pic>
      <p:sp>
        <p:nvSpPr>
          <p:cNvPr id="13" name="Star: 5 Points 12">
            <a:extLst>
              <a:ext uri="{FF2B5EF4-FFF2-40B4-BE49-F238E27FC236}">
                <a16:creationId xmlns:a16="http://schemas.microsoft.com/office/drawing/2014/main" xmlns="" id="{BA9BCCF0-662B-46C0-B062-9331DBA398FD}"/>
              </a:ext>
            </a:extLst>
          </p:cNvPr>
          <p:cNvSpPr/>
          <p:nvPr/>
        </p:nvSpPr>
        <p:spPr>
          <a:xfrm>
            <a:off x="54807" y="1420068"/>
            <a:ext cx="3509282" cy="3936798"/>
          </a:xfrm>
          <a:prstGeom prst="star5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b="1" dirty="0">
              <a:solidFill>
                <a:srgbClr val="00206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06151C2-55D3-4F9E-A936-0FB1EF5D3097}"/>
              </a:ext>
            </a:extLst>
          </p:cNvPr>
          <p:cNvSpPr/>
          <p:nvPr/>
        </p:nvSpPr>
        <p:spPr>
          <a:xfrm>
            <a:off x="4009745" y="2045736"/>
            <a:ext cx="9762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Trust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C6949D6A-6893-43C8-A290-14F06EF78C82}"/>
              </a:ext>
            </a:extLst>
          </p:cNvPr>
          <p:cNvSpPr/>
          <p:nvPr/>
        </p:nvSpPr>
        <p:spPr>
          <a:xfrm>
            <a:off x="6803927" y="2045736"/>
            <a:ext cx="22414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Perseverance</a:t>
            </a:r>
            <a:endParaRPr lang="en-GB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AFEA7F5-DAF2-426C-8ADB-B3E79B703D05}"/>
              </a:ext>
            </a:extLst>
          </p:cNvPr>
          <p:cNvSpPr/>
          <p:nvPr/>
        </p:nvSpPr>
        <p:spPr>
          <a:xfrm>
            <a:off x="10382644" y="1966375"/>
            <a:ext cx="152798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Humility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B53DAE0-2EF2-4867-85B1-91A57496881D}"/>
              </a:ext>
            </a:extLst>
          </p:cNvPr>
          <p:cNvSpPr/>
          <p:nvPr/>
        </p:nvSpPr>
        <p:spPr>
          <a:xfrm>
            <a:off x="3576903" y="5650252"/>
            <a:ext cx="1854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Inspiration</a:t>
            </a:r>
            <a:endParaRPr lang="en-US" sz="28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541559C8-4200-4CB8-9718-637CA6168BF3}"/>
              </a:ext>
            </a:extLst>
          </p:cNvPr>
          <p:cNvSpPr/>
          <p:nvPr/>
        </p:nvSpPr>
        <p:spPr>
          <a:xfrm>
            <a:off x="7552973" y="5585084"/>
            <a:ext cx="8883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Care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ADE8D857-9431-4970-9880-6A25C7008321}"/>
              </a:ext>
            </a:extLst>
          </p:cNvPr>
          <p:cNvSpPr/>
          <p:nvPr/>
        </p:nvSpPr>
        <p:spPr>
          <a:xfrm>
            <a:off x="10153775" y="5585084"/>
            <a:ext cx="20104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Community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E8D1DEA-B826-4187-9A32-C64AD3337565}"/>
              </a:ext>
            </a:extLst>
          </p:cNvPr>
          <p:cNvSpPr/>
          <p:nvPr/>
        </p:nvSpPr>
        <p:spPr>
          <a:xfrm>
            <a:off x="1073701" y="2893116"/>
            <a:ext cx="147149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Ryecroft’s</a:t>
            </a:r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en-US" sz="2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Star </a:t>
            </a:r>
          </a:p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Awards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Spring (2)</a:t>
            </a:r>
            <a:endParaRPr lang="en-GB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90848B1E-1D7E-4BAC-A597-12D882D40D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460" y="72498"/>
            <a:ext cx="1301260" cy="1301260"/>
          </a:xfrm>
          <a:prstGeom prst="rect">
            <a:avLst/>
          </a:prstGeom>
        </p:spPr>
      </p:pic>
      <p:sp>
        <p:nvSpPr>
          <p:cNvPr id="32" name="Star: 5 Points 31">
            <a:extLst>
              <a:ext uri="{FF2B5EF4-FFF2-40B4-BE49-F238E27FC236}">
                <a16:creationId xmlns:a16="http://schemas.microsoft.com/office/drawing/2014/main" xmlns="" id="{ABF5CD8A-5DB8-42DE-8B85-05107F8C125E}"/>
              </a:ext>
            </a:extLst>
          </p:cNvPr>
          <p:cNvSpPr/>
          <p:nvPr/>
        </p:nvSpPr>
        <p:spPr>
          <a:xfrm>
            <a:off x="162801" y="5191714"/>
            <a:ext cx="2296832" cy="1457656"/>
          </a:xfrm>
          <a:prstGeom prst="star5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KS3</a:t>
            </a:r>
            <a:endParaRPr lang="en-GB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E04BE2B1-DAE5-4533-A1DB-2E1DA6E3310E}"/>
              </a:ext>
            </a:extLst>
          </p:cNvPr>
          <p:cNvSpPr txBox="1"/>
          <p:nvPr/>
        </p:nvSpPr>
        <p:spPr>
          <a:xfrm>
            <a:off x="3526763" y="2547407"/>
            <a:ext cx="2883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being trusted to follow Covid-19 </a:t>
            </a:r>
          </a:p>
          <a:p>
            <a:r>
              <a:rPr lang="en-GB" sz="1000" dirty="0" smtClean="0"/>
              <a:t>guidelines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68846" y="2531039"/>
            <a:ext cx="2745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Attending school towards the end of the most recent period of lockdown and showing an improved and more mature attitude towards school.</a:t>
            </a:r>
            <a:endParaRPr lang="en-GB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10014857" y="2478757"/>
            <a:ext cx="20157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Unassumingly humble about all her achievements throughout the curriculum.</a:t>
            </a:r>
            <a:endParaRPr lang="en-GB" sz="1000" dirty="0"/>
          </a:p>
        </p:txBody>
      </p:sp>
      <p:sp>
        <p:nvSpPr>
          <p:cNvPr id="37" name="TextBox 36"/>
          <p:cNvSpPr txBox="1"/>
          <p:nvPr/>
        </p:nvSpPr>
        <p:spPr>
          <a:xfrm>
            <a:off x="6979748" y="6015553"/>
            <a:ext cx="219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always listening and helping others.</a:t>
            </a:r>
            <a:endParaRPr lang="en-GB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9749152" y="6045736"/>
            <a:ext cx="2322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Continuing to work with our local church to make sure members of our community are supported during this time.</a:t>
            </a:r>
            <a:endParaRPr lang="en-GB" sz="1000" dirty="0"/>
          </a:p>
        </p:txBody>
      </p:sp>
      <p:sp>
        <p:nvSpPr>
          <p:cNvPr id="40" name="TextBox 39"/>
          <p:cNvSpPr txBox="1"/>
          <p:nvPr/>
        </p:nvSpPr>
        <p:spPr>
          <a:xfrm>
            <a:off x="7174563" y="396297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Eric – Year 8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3843501" y="352227"/>
            <a:ext cx="1845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Will – Year 7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10234447" y="401967"/>
            <a:ext cx="1837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Daisy – Year 7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3682019" y="3936340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Emily – Year 8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7145752" y="3884956"/>
            <a:ext cx="1660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Poppy – Year 7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153776" y="3863914"/>
            <a:ext cx="1835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Patrick – Year 8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275" y="707447"/>
            <a:ext cx="721027" cy="9270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053" y="789770"/>
            <a:ext cx="714421" cy="9185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871" y="789770"/>
            <a:ext cx="721527" cy="9276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558" y="4411643"/>
            <a:ext cx="686662" cy="8828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336" y="4411644"/>
            <a:ext cx="664027" cy="8537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329" y="4376296"/>
            <a:ext cx="691521" cy="889098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572544" y="6215608"/>
            <a:ext cx="219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For inspiring others in Y8 to do well and achieve their best.</a:t>
            </a:r>
          </a:p>
        </p:txBody>
      </p:sp>
    </p:spTree>
    <p:extLst>
      <p:ext uri="{BB962C8B-B14F-4D97-AF65-F5344CB8AC3E}">
        <p14:creationId xmlns:p14="http://schemas.microsoft.com/office/powerpoint/2010/main" val="37051279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550</TotalTime>
  <Words>207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Trebuchet MS</vt:lpstr>
      <vt:lpstr>Wingdings 3</vt:lpstr>
      <vt:lpstr>Facet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Blues</dc:creator>
  <cp:lastModifiedBy>R WHITEHALL</cp:lastModifiedBy>
  <cp:revision>32</cp:revision>
  <cp:lastPrinted>2021-02-03T14:59:14Z</cp:lastPrinted>
  <dcterms:created xsi:type="dcterms:W3CDTF">2020-11-23T18:43:26Z</dcterms:created>
  <dcterms:modified xsi:type="dcterms:W3CDTF">2021-04-01T10:41:27Z</dcterms:modified>
</cp:coreProperties>
</file>