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1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29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212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817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8884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536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225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21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50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15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73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89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18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76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2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BB8F7-D131-4861-92F1-920ECC71BAD0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7EA31B-804D-47D9-9989-31C7F3240C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pixabay.com/en/shooting-star-meteoroid-star-147722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pixabay.com/en/shooting-star-meteoroid-star-147722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13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="" xmlns:a16="http://schemas.microsoft.com/office/drawing/2014/main" id="{93786362-D3D6-434D-AE2C-C4F221429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30802" y="483239"/>
            <a:ext cx="2911658" cy="21655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9BF24CE-66BF-4D9F-9EFB-D60E706B10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9871" y="429961"/>
            <a:ext cx="2914141" cy="21642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C04BD26-450D-498C-A735-8D26157821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9035" y="483239"/>
            <a:ext cx="2914141" cy="21642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9C216E0-8A7F-45F3-8D2D-86D5C337B7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0555" y="4069622"/>
            <a:ext cx="2914141" cy="21642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AD5BC769-C223-4D7E-B66B-6B1AD2A570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1673" y="4107677"/>
            <a:ext cx="2914141" cy="21642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12BC23D5-4DAE-47B0-BC20-CDB0B68B3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7665" y="4055294"/>
            <a:ext cx="2914141" cy="2164268"/>
          </a:xfrm>
          <a:prstGeom prst="rect">
            <a:avLst/>
          </a:prstGeom>
        </p:spPr>
      </p:pic>
      <p:sp>
        <p:nvSpPr>
          <p:cNvPr id="13" name="Star: 5 Points 12">
            <a:extLst>
              <a:ext uri="{FF2B5EF4-FFF2-40B4-BE49-F238E27FC236}">
                <a16:creationId xmlns="" xmlns:a16="http://schemas.microsoft.com/office/drawing/2014/main" id="{BA9BCCF0-662B-46C0-B062-9331DBA398FD}"/>
              </a:ext>
            </a:extLst>
          </p:cNvPr>
          <p:cNvSpPr/>
          <p:nvPr/>
        </p:nvSpPr>
        <p:spPr>
          <a:xfrm>
            <a:off x="54807" y="1420068"/>
            <a:ext cx="3509282" cy="3936798"/>
          </a:xfrm>
          <a:prstGeom prst="star5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b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06151C2-55D3-4F9E-A936-0FB1EF5D3097}"/>
              </a:ext>
            </a:extLst>
          </p:cNvPr>
          <p:cNvSpPr/>
          <p:nvPr/>
        </p:nvSpPr>
        <p:spPr>
          <a:xfrm>
            <a:off x="3928978" y="5653953"/>
            <a:ext cx="97622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Trust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C6949D6A-6893-43C8-A290-14F06EF78C82}"/>
              </a:ext>
            </a:extLst>
          </p:cNvPr>
          <p:cNvSpPr/>
          <p:nvPr/>
        </p:nvSpPr>
        <p:spPr>
          <a:xfrm>
            <a:off x="3447588" y="2164805"/>
            <a:ext cx="22414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Perseverance</a:t>
            </a:r>
            <a:endParaRPr lang="en-GB" sz="2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AAFEA7F5-DAF2-426C-8ADB-B3E79B703D05}"/>
              </a:ext>
            </a:extLst>
          </p:cNvPr>
          <p:cNvSpPr/>
          <p:nvPr/>
        </p:nvSpPr>
        <p:spPr>
          <a:xfrm>
            <a:off x="7146105" y="2120153"/>
            <a:ext cx="15279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Humility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DB53DAE0-2EF2-4867-85B1-91A57496881D}"/>
              </a:ext>
            </a:extLst>
          </p:cNvPr>
          <p:cNvSpPr/>
          <p:nvPr/>
        </p:nvSpPr>
        <p:spPr>
          <a:xfrm>
            <a:off x="10110007" y="2038298"/>
            <a:ext cx="18549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Inspiration</a:t>
            </a:r>
            <a:endParaRPr lang="en-US" sz="2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541559C8-4200-4CB8-9718-637CA6168BF3}"/>
              </a:ext>
            </a:extLst>
          </p:cNvPr>
          <p:cNvSpPr/>
          <p:nvPr/>
        </p:nvSpPr>
        <p:spPr>
          <a:xfrm>
            <a:off x="7560591" y="5637320"/>
            <a:ext cx="8883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Care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ADE8D857-9431-4970-9880-6A25C7008321}"/>
              </a:ext>
            </a:extLst>
          </p:cNvPr>
          <p:cNvSpPr/>
          <p:nvPr/>
        </p:nvSpPr>
        <p:spPr>
          <a:xfrm>
            <a:off x="10229097" y="5625470"/>
            <a:ext cx="20104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Community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8E8D1DEA-B826-4187-9A32-C64AD3337565}"/>
              </a:ext>
            </a:extLst>
          </p:cNvPr>
          <p:cNvSpPr/>
          <p:nvPr/>
        </p:nvSpPr>
        <p:spPr>
          <a:xfrm>
            <a:off x="1017403" y="2893116"/>
            <a:ext cx="158408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Ryecroft’s</a:t>
            </a:r>
            <a:r>
              <a: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Star </a:t>
            </a:r>
          </a:p>
          <a:p>
            <a:pPr algn="ctr"/>
            <a:r>
              <a:rPr lang="en-US" sz="2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Awards</a:t>
            </a:r>
          </a:p>
          <a:p>
            <a:pPr algn="ctr"/>
            <a:r>
              <a:rPr lang="en-US" sz="2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Summer (1)</a:t>
            </a:r>
            <a:endParaRPr lang="en-GB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90848B1E-1D7E-4BAC-A597-12D882D40D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6460" y="72498"/>
            <a:ext cx="1301260" cy="1301260"/>
          </a:xfrm>
          <a:prstGeom prst="rect">
            <a:avLst/>
          </a:prstGeom>
        </p:spPr>
      </p:pic>
      <p:sp>
        <p:nvSpPr>
          <p:cNvPr id="32" name="Star: 5 Points 31">
            <a:extLst>
              <a:ext uri="{FF2B5EF4-FFF2-40B4-BE49-F238E27FC236}">
                <a16:creationId xmlns="" xmlns:a16="http://schemas.microsoft.com/office/drawing/2014/main" id="{ABF5CD8A-5DB8-42DE-8B85-05107F8C125E}"/>
              </a:ext>
            </a:extLst>
          </p:cNvPr>
          <p:cNvSpPr/>
          <p:nvPr/>
        </p:nvSpPr>
        <p:spPr>
          <a:xfrm>
            <a:off x="162801" y="5191714"/>
            <a:ext cx="2296832" cy="1457656"/>
          </a:xfrm>
          <a:prstGeom prst="star5">
            <a:avLst/>
          </a:prstGeom>
          <a:solidFill>
            <a:srgbClr val="00206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KS2</a:t>
            </a:r>
            <a:endParaRPr lang="en-GB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E04BE2B1-DAE5-4533-A1DB-2E1DA6E3310E}"/>
              </a:ext>
            </a:extLst>
          </p:cNvPr>
          <p:cNvSpPr txBox="1"/>
          <p:nvPr/>
        </p:nvSpPr>
        <p:spPr>
          <a:xfrm>
            <a:off x="3345583" y="2603104"/>
            <a:ext cx="25810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For persevering in practicing riding his bike.</a:t>
            </a:r>
            <a:endParaRPr lang="en-GB" sz="1050" dirty="0"/>
          </a:p>
        </p:txBody>
      </p:sp>
      <p:sp>
        <p:nvSpPr>
          <p:cNvPr id="18" name="TextBox 17"/>
          <p:cNvSpPr txBox="1"/>
          <p:nvPr/>
        </p:nvSpPr>
        <p:spPr>
          <a:xfrm>
            <a:off x="6659149" y="2603104"/>
            <a:ext cx="263435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For working hard, achieving targets with minimal fuss and for quietly being a successful pupil across the curriculum.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80457" y="2517784"/>
            <a:ext cx="2383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Is inspiring due to the personal circumstances that she has overcome and for doing great in assessments for English and Maths. </a:t>
            </a:r>
            <a:endParaRPr lang="en-GB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3392501" y="6128679"/>
            <a:ext cx="2349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being a trusted member of the school community.</a:t>
            </a:r>
            <a:endParaRPr lang="en-GB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7160975" y="6170584"/>
            <a:ext cx="1997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caring for her grandparents during the pandemic</a:t>
            </a:r>
            <a:endParaRPr lang="en-GB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10169011" y="6128679"/>
            <a:ext cx="1927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having her hair cut for charity.</a:t>
            </a:r>
            <a:endParaRPr lang="en-GB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6867104" y="403262"/>
            <a:ext cx="2082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Hollie-Mai – Year 6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0124431" y="391078"/>
            <a:ext cx="1846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Angel – Year 6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3618872" y="3713773"/>
            <a:ext cx="1996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Isabel – Year </a:t>
            </a:r>
            <a:r>
              <a:rPr lang="en-GB" dirty="0"/>
              <a:t>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146105" y="3735763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Freya – Year 6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3780353" y="419985"/>
            <a:ext cx="1872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Damien – Year 5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0112096" y="3777661"/>
            <a:ext cx="186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Charley – Year 6</a:t>
            </a:r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384" y="759741"/>
            <a:ext cx="750623" cy="96508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407" y="733606"/>
            <a:ext cx="733121" cy="94258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601" y="696511"/>
            <a:ext cx="730539" cy="93926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739" y="4325346"/>
            <a:ext cx="750623" cy="96508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909" y="4343417"/>
            <a:ext cx="699747" cy="899675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0725909" y="4575915"/>
            <a:ext cx="963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arrington" panose="04040505050A02020702" pitchFamily="82" charset="0"/>
              </a:rPr>
              <a:t>C A-H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arrington" panose="04040505050A02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72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="" xmlns:a16="http://schemas.microsoft.com/office/drawing/2014/main" id="{93786362-D3D6-434D-AE2C-C4F221429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30802" y="483239"/>
            <a:ext cx="2911658" cy="21655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9BF24CE-66BF-4D9F-9EFB-D60E706B10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6486" y="504570"/>
            <a:ext cx="2914141" cy="21642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C04BD26-450D-498C-A735-8D26157821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8682" y="504570"/>
            <a:ext cx="2914141" cy="21642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9C216E0-8A7F-45F3-8D2D-86D5C337B7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0555" y="4069622"/>
            <a:ext cx="2914141" cy="21642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AD5BC769-C223-4D7E-B66B-6B1AD2A570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3931" y="4089217"/>
            <a:ext cx="2914141" cy="21642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12BC23D5-4DAE-47B0-BC20-CDB0B68B3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0741" y="4110021"/>
            <a:ext cx="2914141" cy="2164268"/>
          </a:xfrm>
          <a:prstGeom prst="rect">
            <a:avLst/>
          </a:prstGeom>
        </p:spPr>
      </p:pic>
      <p:sp>
        <p:nvSpPr>
          <p:cNvPr id="13" name="Star: 5 Points 12">
            <a:extLst>
              <a:ext uri="{FF2B5EF4-FFF2-40B4-BE49-F238E27FC236}">
                <a16:creationId xmlns="" xmlns:a16="http://schemas.microsoft.com/office/drawing/2014/main" id="{BA9BCCF0-662B-46C0-B062-9331DBA398FD}"/>
              </a:ext>
            </a:extLst>
          </p:cNvPr>
          <p:cNvSpPr/>
          <p:nvPr/>
        </p:nvSpPr>
        <p:spPr>
          <a:xfrm>
            <a:off x="54807" y="1420068"/>
            <a:ext cx="3509282" cy="3936798"/>
          </a:xfrm>
          <a:prstGeom prst="star5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b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06151C2-55D3-4F9E-A936-0FB1EF5D3097}"/>
              </a:ext>
            </a:extLst>
          </p:cNvPr>
          <p:cNvSpPr/>
          <p:nvPr/>
        </p:nvSpPr>
        <p:spPr>
          <a:xfrm>
            <a:off x="3847210" y="5578917"/>
            <a:ext cx="97622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Trust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C6949D6A-6893-43C8-A290-14F06EF78C82}"/>
              </a:ext>
            </a:extLst>
          </p:cNvPr>
          <p:cNvSpPr/>
          <p:nvPr/>
        </p:nvSpPr>
        <p:spPr>
          <a:xfrm>
            <a:off x="3527276" y="2061753"/>
            <a:ext cx="22414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Perseverance</a:t>
            </a:r>
            <a:endParaRPr lang="en-GB" sz="2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AAFEA7F5-DAF2-426C-8ADB-B3E79B703D05}"/>
              </a:ext>
            </a:extLst>
          </p:cNvPr>
          <p:cNvSpPr/>
          <p:nvPr/>
        </p:nvSpPr>
        <p:spPr>
          <a:xfrm>
            <a:off x="7155581" y="2030940"/>
            <a:ext cx="15279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Humility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DB53DAE0-2EF2-4867-85B1-91A57496881D}"/>
              </a:ext>
            </a:extLst>
          </p:cNvPr>
          <p:cNvSpPr/>
          <p:nvPr/>
        </p:nvSpPr>
        <p:spPr>
          <a:xfrm>
            <a:off x="10051550" y="1991315"/>
            <a:ext cx="18549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Inspiration</a:t>
            </a:r>
            <a:endParaRPr lang="en-US" sz="2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541559C8-4200-4CB8-9718-637CA6168BF3}"/>
              </a:ext>
            </a:extLst>
          </p:cNvPr>
          <p:cNvSpPr/>
          <p:nvPr/>
        </p:nvSpPr>
        <p:spPr>
          <a:xfrm>
            <a:off x="7552973" y="5585084"/>
            <a:ext cx="8883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Care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ADE8D857-9431-4970-9880-6A25C7008321}"/>
              </a:ext>
            </a:extLst>
          </p:cNvPr>
          <p:cNvSpPr/>
          <p:nvPr/>
        </p:nvSpPr>
        <p:spPr>
          <a:xfrm>
            <a:off x="10153775" y="5585084"/>
            <a:ext cx="20104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Community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8E8D1DEA-B826-4187-9A32-C64AD3337565}"/>
              </a:ext>
            </a:extLst>
          </p:cNvPr>
          <p:cNvSpPr/>
          <p:nvPr/>
        </p:nvSpPr>
        <p:spPr>
          <a:xfrm>
            <a:off x="1017403" y="2893116"/>
            <a:ext cx="158408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Ryecroft’s</a:t>
            </a:r>
            <a:r>
              <a: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Star </a:t>
            </a:r>
          </a:p>
          <a:p>
            <a:pPr algn="ctr"/>
            <a:r>
              <a:rPr lang="en-US" sz="2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Awards</a:t>
            </a:r>
          </a:p>
          <a:p>
            <a:pPr algn="ctr"/>
            <a:r>
              <a:rPr lang="en-US" sz="2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Summer (1)</a:t>
            </a:r>
            <a:endParaRPr lang="en-GB" sz="2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90848B1E-1D7E-4BAC-A597-12D882D40D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6460" y="72498"/>
            <a:ext cx="1301260" cy="1301260"/>
          </a:xfrm>
          <a:prstGeom prst="rect">
            <a:avLst/>
          </a:prstGeom>
        </p:spPr>
      </p:pic>
      <p:sp>
        <p:nvSpPr>
          <p:cNvPr id="32" name="Star: 5 Points 31">
            <a:extLst>
              <a:ext uri="{FF2B5EF4-FFF2-40B4-BE49-F238E27FC236}">
                <a16:creationId xmlns="" xmlns:a16="http://schemas.microsoft.com/office/drawing/2014/main" id="{ABF5CD8A-5DB8-42DE-8B85-05107F8C125E}"/>
              </a:ext>
            </a:extLst>
          </p:cNvPr>
          <p:cNvSpPr/>
          <p:nvPr/>
        </p:nvSpPr>
        <p:spPr>
          <a:xfrm>
            <a:off x="162801" y="5191714"/>
            <a:ext cx="2296832" cy="1457656"/>
          </a:xfrm>
          <a:prstGeom prst="star5">
            <a:avLst/>
          </a:prstGeom>
          <a:solidFill>
            <a:srgbClr val="00206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KS3</a:t>
            </a:r>
            <a:endParaRPr lang="en-GB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E04BE2B1-DAE5-4533-A1DB-2E1DA6E3310E}"/>
              </a:ext>
            </a:extLst>
          </p:cNvPr>
          <p:cNvSpPr txBox="1"/>
          <p:nvPr/>
        </p:nvSpPr>
        <p:spPr>
          <a:xfrm>
            <a:off x="3353767" y="2539984"/>
            <a:ext cx="28835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preserving with improving his behaviour.</a:t>
            </a:r>
            <a:endParaRPr lang="en-GB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6668846" y="2531039"/>
            <a:ext cx="27451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For working hard, achieving targets with minimal fuss and for quietly being a successful pupil across the curriculum.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014857" y="2478757"/>
            <a:ext cx="2015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On completing a course on how to be a lawyer.</a:t>
            </a:r>
            <a:endParaRPr lang="en-GB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6979748" y="6015553"/>
            <a:ext cx="219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being part of the community group for tidying up </a:t>
            </a:r>
            <a:r>
              <a:rPr lang="en-GB" sz="1000" dirty="0" err="1" smtClean="0"/>
              <a:t>Rocester</a:t>
            </a:r>
            <a:r>
              <a:rPr lang="en-GB" sz="1000" dirty="0" smtClean="0"/>
              <a:t>.</a:t>
            </a:r>
            <a:endParaRPr lang="en-GB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9914024" y="6015553"/>
            <a:ext cx="2322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For handing in lost property found in </a:t>
            </a:r>
            <a:r>
              <a:rPr lang="en-GB" sz="1000" dirty="0" err="1" smtClean="0"/>
              <a:t>Rocester</a:t>
            </a:r>
            <a:r>
              <a:rPr lang="en-GB" sz="1000" dirty="0" smtClean="0"/>
              <a:t>.</a:t>
            </a:r>
            <a:endParaRPr lang="en-GB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7174563" y="396297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Emily– Year 7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3843501" y="352227"/>
            <a:ext cx="1845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Rhys – Year 7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0234447" y="401967"/>
            <a:ext cx="1837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Eloise – Year 7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3333339" y="3904551"/>
            <a:ext cx="223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Gracie-May – Year 8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7182057" y="3838265"/>
            <a:ext cx="16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Pat – Year 8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153776" y="3863914"/>
            <a:ext cx="1835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Dean – Year 8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3572544" y="6215608"/>
            <a:ext cx="219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Can be trusted to follow the rules and work super hard.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688" y="737698"/>
            <a:ext cx="733053" cy="94249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325" y="767099"/>
            <a:ext cx="681906" cy="87673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504" y="4399070"/>
            <a:ext cx="744952" cy="95779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034" y="4367733"/>
            <a:ext cx="685612" cy="88150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796" y="4391911"/>
            <a:ext cx="685612" cy="881502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7353773" y="945589"/>
            <a:ext cx="963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arrington" panose="04040505050A02020702" pitchFamily="82" charset="0"/>
              </a:rPr>
              <a:t>E B</a:t>
            </a:r>
            <a:endParaRPr lang="en-US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arrington" panose="04040505050A02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1279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992</TotalTime>
  <Words>227</Words>
  <Application>Microsoft Office PowerPoint</Application>
  <PresentationFormat>Widescreen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Bradley Hand ITC</vt:lpstr>
      <vt:lpstr>Harrington</vt:lpstr>
      <vt:lpstr>Trebuchet MS</vt:lpstr>
      <vt:lpstr>Wingdings 3</vt:lpstr>
      <vt:lpstr>Facet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Blues</dc:creator>
  <cp:lastModifiedBy>R WHITEHALL</cp:lastModifiedBy>
  <cp:revision>47</cp:revision>
  <cp:lastPrinted>2021-05-27T09:11:57Z</cp:lastPrinted>
  <dcterms:created xsi:type="dcterms:W3CDTF">2020-11-23T18:43:26Z</dcterms:created>
  <dcterms:modified xsi:type="dcterms:W3CDTF">2021-05-27T11:09:53Z</dcterms:modified>
</cp:coreProperties>
</file>