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52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3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754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9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3167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5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0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8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5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4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46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6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6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3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6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BB8F7-D131-4861-92F1-920ECC71BAD0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7EA31B-804D-47D9-9989-31C7F3240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0848B1E-1D7E-4BAC-A597-12D882D4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93" y="1056270"/>
            <a:ext cx="1301260" cy="130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0" t="3754" r="23192" b="1895"/>
          <a:stretch/>
        </p:blipFill>
        <p:spPr>
          <a:xfrm>
            <a:off x="1025320" y="189766"/>
            <a:ext cx="1428207" cy="1733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967" y="2144202"/>
            <a:ext cx="2795112" cy="1946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44" y="4813652"/>
            <a:ext cx="1432684" cy="1737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82" y="2489031"/>
            <a:ext cx="1432684" cy="17375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641" y="257627"/>
            <a:ext cx="1432684" cy="17375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687" y="244786"/>
            <a:ext cx="1432684" cy="17375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33" y="216128"/>
            <a:ext cx="1432684" cy="17375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847" y="2525347"/>
            <a:ext cx="1432684" cy="17375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773" y="4937682"/>
            <a:ext cx="1432684" cy="17375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33" y="4926912"/>
            <a:ext cx="1432684" cy="17375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278" y="2571520"/>
            <a:ext cx="1432684" cy="17375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283" y="2654257"/>
            <a:ext cx="1432684" cy="17375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545" y="4937682"/>
            <a:ext cx="1432684" cy="173751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185419" y="1825865"/>
            <a:ext cx="952505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English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79436" y="1822613"/>
            <a:ext cx="788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Maths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01019" y="1810472"/>
            <a:ext cx="96212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Science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41352" y="1822613"/>
            <a:ext cx="94609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History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1244" y="4182688"/>
            <a:ext cx="13099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Geography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07300" y="4207102"/>
            <a:ext cx="93326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PSHCE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72489" y="4222807"/>
            <a:ext cx="4972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RE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90800" y="4222807"/>
            <a:ext cx="49565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PE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60011" y="6417336"/>
            <a:ext cx="144142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Art and D&amp;T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27963" y="6394910"/>
            <a:ext cx="78098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Music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47132" y="6394910"/>
            <a:ext cx="12698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Computing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33283" y="6407221"/>
            <a:ext cx="89319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French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6" name="Explosion 1 55"/>
          <p:cNvSpPr/>
          <p:nvPr/>
        </p:nvSpPr>
        <p:spPr>
          <a:xfrm>
            <a:off x="9561325" y="4045493"/>
            <a:ext cx="2515046" cy="234941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KS2</a:t>
            </a:r>
            <a:endParaRPr lang="en-GB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06" y="428436"/>
            <a:ext cx="571711" cy="735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00" y="2637106"/>
            <a:ext cx="560529" cy="720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76" y="5043245"/>
            <a:ext cx="611278" cy="785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51" y="365448"/>
            <a:ext cx="557627" cy="716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23" y="2717979"/>
            <a:ext cx="556555" cy="715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32" y="5060642"/>
            <a:ext cx="571686" cy="735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55" y="2659077"/>
            <a:ext cx="571686" cy="735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8" y="4987780"/>
            <a:ext cx="562364" cy="72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91" y="2801880"/>
            <a:ext cx="571686" cy="735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16" y="4990837"/>
            <a:ext cx="559987" cy="7199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14" y="5076871"/>
            <a:ext cx="546440" cy="7025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73" y="321244"/>
            <a:ext cx="571686" cy="7350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96" y="375759"/>
            <a:ext cx="549607" cy="70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2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0848B1E-1D7E-4BAC-A597-12D882D4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93" y="1056270"/>
            <a:ext cx="1301260" cy="130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0" t="3754" r="23192" b="1895"/>
          <a:stretch/>
        </p:blipFill>
        <p:spPr>
          <a:xfrm>
            <a:off x="1025320" y="189766"/>
            <a:ext cx="1428207" cy="1733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967" y="2144202"/>
            <a:ext cx="2795112" cy="1946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82" y="4842065"/>
            <a:ext cx="1432684" cy="1737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82" y="2489031"/>
            <a:ext cx="1432684" cy="17375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641" y="257627"/>
            <a:ext cx="1432684" cy="17375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687" y="244786"/>
            <a:ext cx="1432684" cy="17375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33" y="216128"/>
            <a:ext cx="1432684" cy="17375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802" y="2591234"/>
            <a:ext cx="1432684" cy="17375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773" y="4937682"/>
            <a:ext cx="1432684" cy="17375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33" y="4926912"/>
            <a:ext cx="1432684" cy="17375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278" y="2571520"/>
            <a:ext cx="1432684" cy="17375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283" y="2654257"/>
            <a:ext cx="1432684" cy="17375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545" y="4937682"/>
            <a:ext cx="1432684" cy="173751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185419" y="1825865"/>
            <a:ext cx="952505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English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79436" y="1822613"/>
            <a:ext cx="788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Maths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01019" y="1810472"/>
            <a:ext cx="96212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Science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41352" y="1822613"/>
            <a:ext cx="94609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History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1244" y="4182688"/>
            <a:ext cx="130997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Geography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07300" y="4207102"/>
            <a:ext cx="93326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PSHCE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72489" y="4222807"/>
            <a:ext cx="4972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RE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90800" y="4222807"/>
            <a:ext cx="49565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PE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57707" y="6407221"/>
            <a:ext cx="144142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Art and D&amp;T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27963" y="6394910"/>
            <a:ext cx="78098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Music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47132" y="6394910"/>
            <a:ext cx="12698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Computing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33283" y="6407221"/>
            <a:ext cx="89319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arrington" panose="04040505050A02020702" pitchFamily="82" charset="0"/>
              </a:rPr>
              <a:t>French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56" name="Explosion 1 55"/>
          <p:cNvSpPr/>
          <p:nvPr/>
        </p:nvSpPr>
        <p:spPr>
          <a:xfrm>
            <a:off x="9622489" y="4045493"/>
            <a:ext cx="2453882" cy="228563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KS3</a:t>
            </a:r>
            <a:endParaRPr lang="en-GB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2283" y="5179612"/>
            <a:ext cx="1127232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HR   PD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75" y="356192"/>
            <a:ext cx="566760" cy="728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29" y="399968"/>
            <a:ext cx="571754" cy="735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65" y="2641708"/>
            <a:ext cx="546755" cy="702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42" y="2736488"/>
            <a:ext cx="532893" cy="685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39" y="392557"/>
            <a:ext cx="549995" cy="707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39" y="2749834"/>
            <a:ext cx="549995" cy="7071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87" y="5067492"/>
            <a:ext cx="566358" cy="728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44" y="2798783"/>
            <a:ext cx="555496" cy="7142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65" y="5085261"/>
            <a:ext cx="601084" cy="7728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63" y="354701"/>
            <a:ext cx="538891" cy="6928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97" y="5092287"/>
            <a:ext cx="539843" cy="6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238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</TotalTime>
  <Words>33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Bradley Hand ITC</vt:lpstr>
      <vt:lpstr>Calibri</vt:lpstr>
      <vt:lpstr>Harrington</vt:lpstr>
      <vt:lpstr>Times New Roman</vt:lpstr>
      <vt:lpstr>Trebuchet MS</vt:lpstr>
      <vt:lpstr>Wingdings 3</vt:lpstr>
      <vt:lpstr>Facet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Blues</dc:creator>
  <cp:lastModifiedBy>R WHITEHALL</cp:lastModifiedBy>
  <cp:revision>22</cp:revision>
  <cp:lastPrinted>2020-12-02T11:52:30Z</cp:lastPrinted>
  <dcterms:created xsi:type="dcterms:W3CDTF">2020-11-23T18:43:26Z</dcterms:created>
  <dcterms:modified xsi:type="dcterms:W3CDTF">2020-12-04T11:11:34Z</dcterms:modified>
</cp:coreProperties>
</file>