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2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54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9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16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5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0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8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5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4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6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6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3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6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BB8F7-D131-4861-92F1-920ECC71BAD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0848B1E-1D7E-4BAC-A597-12D882D4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93" y="1056270"/>
            <a:ext cx="1301260" cy="130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0" t="3754" r="23192" b="1895"/>
          <a:stretch/>
        </p:blipFill>
        <p:spPr>
          <a:xfrm>
            <a:off x="1025320" y="189766"/>
            <a:ext cx="1428207" cy="1733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967" y="2144202"/>
            <a:ext cx="2795112" cy="1946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44" y="4813652"/>
            <a:ext cx="1432684" cy="17375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641" y="257627"/>
            <a:ext cx="1432684" cy="1737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687" y="244786"/>
            <a:ext cx="1432684" cy="1737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33" y="216128"/>
            <a:ext cx="1432684" cy="17375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649" y="2441209"/>
            <a:ext cx="1432684" cy="17375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773" y="4937682"/>
            <a:ext cx="1432684" cy="17375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33" y="4926912"/>
            <a:ext cx="1432684" cy="17375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687" y="2481665"/>
            <a:ext cx="1432684" cy="17375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582" y="2437497"/>
            <a:ext cx="1432684" cy="17375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545" y="4937682"/>
            <a:ext cx="1432684" cy="173751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85419" y="1825865"/>
            <a:ext cx="952505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English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79436" y="1822613"/>
            <a:ext cx="788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Maths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01019" y="1810472"/>
            <a:ext cx="96212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Science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41352" y="1822613"/>
            <a:ext cx="94609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History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58345" y="4147082"/>
            <a:ext cx="93326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PSHCE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66365" y="4094719"/>
            <a:ext cx="4972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RE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29895" y="4072821"/>
            <a:ext cx="49565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77762" y="6317388"/>
            <a:ext cx="131157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Art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&amp;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 Food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27963" y="6394910"/>
            <a:ext cx="78098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Music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47132" y="6394910"/>
            <a:ext cx="12698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Computing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33283" y="6407221"/>
            <a:ext cx="89319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French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6" name="Explosion 1 55"/>
          <p:cNvSpPr/>
          <p:nvPr/>
        </p:nvSpPr>
        <p:spPr>
          <a:xfrm>
            <a:off x="9561325" y="4045493"/>
            <a:ext cx="2515046" cy="23494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KS2</a:t>
            </a:r>
            <a:endParaRPr lang="en-GB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78" y="373732"/>
            <a:ext cx="535100" cy="6879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7" y="378516"/>
            <a:ext cx="571686" cy="7350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40" y="419761"/>
            <a:ext cx="532834" cy="6850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49" y="2621728"/>
            <a:ext cx="566760" cy="7286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7" y="2566205"/>
            <a:ext cx="578479" cy="7437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31" y="2566205"/>
            <a:ext cx="537914" cy="6916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83" y="4926912"/>
            <a:ext cx="555571" cy="7143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50" y="4928841"/>
            <a:ext cx="554071" cy="7123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51" y="5072907"/>
            <a:ext cx="555571" cy="7143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32" y="5089347"/>
            <a:ext cx="542784" cy="6978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00" y="5072907"/>
            <a:ext cx="553213" cy="71127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409291" y="482228"/>
            <a:ext cx="85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E W</a:t>
            </a: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2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0848B1E-1D7E-4BAC-A597-12D882D4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93" y="1056270"/>
            <a:ext cx="1301260" cy="130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0" t="3754" r="23192" b="1895"/>
          <a:stretch/>
        </p:blipFill>
        <p:spPr>
          <a:xfrm>
            <a:off x="1025320" y="189766"/>
            <a:ext cx="1428207" cy="1733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967" y="2144202"/>
            <a:ext cx="2795112" cy="1946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82" y="4842065"/>
            <a:ext cx="1432684" cy="1737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82" y="2489031"/>
            <a:ext cx="1432684" cy="17375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641" y="257627"/>
            <a:ext cx="1432684" cy="1737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687" y="244786"/>
            <a:ext cx="1432684" cy="1737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33" y="216128"/>
            <a:ext cx="1432684" cy="17375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802" y="2591234"/>
            <a:ext cx="1432684" cy="17375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773" y="4937682"/>
            <a:ext cx="1432684" cy="17375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33" y="4926912"/>
            <a:ext cx="1432684" cy="17375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278" y="2571520"/>
            <a:ext cx="1432684" cy="17375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283" y="2654257"/>
            <a:ext cx="1432684" cy="17375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545" y="4937682"/>
            <a:ext cx="1432684" cy="173751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85419" y="1825865"/>
            <a:ext cx="952505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English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79436" y="1822613"/>
            <a:ext cx="788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Maths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01019" y="1810472"/>
            <a:ext cx="96212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Science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41352" y="1822613"/>
            <a:ext cx="94609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History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1244" y="4182688"/>
            <a:ext cx="13099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Geography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07300" y="4207102"/>
            <a:ext cx="93326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PSHCE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72489" y="4222807"/>
            <a:ext cx="4972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RE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90800" y="4222807"/>
            <a:ext cx="49565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22629" y="6407221"/>
            <a:ext cx="131157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Art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&amp;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 Food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27963" y="6394910"/>
            <a:ext cx="78098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Music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47132" y="6394910"/>
            <a:ext cx="12698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Computing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33283" y="6407221"/>
            <a:ext cx="89319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French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6" name="Explosion 1 55"/>
          <p:cNvSpPr/>
          <p:nvPr/>
        </p:nvSpPr>
        <p:spPr>
          <a:xfrm>
            <a:off x="9622489" y="4045493"/>
            <a:ext cx="2453882" cy="22856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KS3</a:t>
            </a:r>
            <a:endParaRPr lang="en-GB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31" y="332598"/>
            <a:ext cx="570440" cy="7334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53" y="367964"/>
            <a:ext cx="557603" cy="7169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7" y="367964"/>
            <a:ext cx="571686" cy="735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56" y="399968"/>
            <a:ext cx="552401" cy="7102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27" y="2710363"/>
            <a:ext cx="553213" cy="7112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09" y="2724382"/>
            <a:ext cx="542309" cy="69725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59" y="2785472"/>
            <a:ext cx="546440" cy="7025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03" y="4965599"/>
            <a:ext cx="546440" cy="7025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57" y="4970782"/>
            <a:ext cx="553213" cy="7112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40" y="5057219"/>
            <a:ext cx="559852" cy="7198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95" y="5083407"/>
            <a:ext cx="546440" cy="70256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2933" y="5067189"/>
            <a:ext cx="585666" cy="78088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384838" y="2817838"/>
            <a:ext cx="85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S W</a:t>
            </a: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238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534</TotalTime>
  <Words>33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Bradley Hand ITC</vt:lpstr>
      <vt:lpstr>Harrington</vt:lpstr>
      <vt:lpstr>Trebuchet MS</vt:lpstr>
      <vt:lpstr>Wingdings 3</vt:lpstr>
      <vt:lpstr>Facet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Blues</dc:creator>
  <cp:lastModifiedBy>R WHITEHALL</cp:lastModifiedBy>
  <cp:revision>30</cp:revision>
  <cp:lastPrinted>2020-12-02T11:52:30Z</cp:lastPrinted>
  <dcterms:created xsi:type="dcterms:W3CDTF">2020-11-23T18:43:26Z</dcterms:created>
  <dcterms:modified xsi:type="dcterms:W3CDTF">2021-02-03T14:57:27Z</dcterms:modified>
</cp:coreProperties>
</file>