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56" r:id="rId2"/>
    <p:sldId id="257" r:id="rId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52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3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5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697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3167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35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01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78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8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84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46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96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26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3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36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BB8F7-D131-4861-92F1-920ECC71BAD0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7EA31B-804D-47D9-9989-31C7F3240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0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848B1E-1D7E-4BAC-A597-12D882D4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893" y="1056270"/>
            <a:ext cx="1301260" cy="1301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t="3754" r="23192" b="1895"/>
          <a:stretch/>
        </p:blipFill>
        <p:spPr>
          <a:xfrm>
            <a:off x="1025320" y="189766"/>
            <a:ext cx="1428207" cy="1733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163" y="2346281"/>
            <a:ext cx="2130719" cy="1483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44" y="4813652"/>
            <a:ext cx="1432684" cy="1737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641" y="257627"/>
            <a:ext cx="1432684" cy="17375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687" y="244786"/>
            <a:ext cx="1432684" cy="17375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33" y="216128"/>
            <a:ext cx="1432684" cy="17375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596" y="2441208"/>
            <a:ext cx="1432684" cy="17375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773" y="4937682"/>
            <a:ext cx="1432684" cy="17375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33" y="4926912"/>
            <a:ext cx="1432684" cy="17375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162" y="2455402"/>
            <a:ext cx="1432684" cy="173751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093" y="2441208"/>
            <a:ext cx="1432684" cy="17375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545" y="4937682"/>
            <a:ext cx="1432684" cy="173751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185419" y="1825865"/>
            <a:ext cx="952505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English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79436" y="1822613"/>
            <a:ext cx="7889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Maths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37940" y="1810472"/>
            <a:ext cx="168828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Sports Science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41352" y="1822613"/>
            <a:ext cx="94609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History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725627" y="4178719"/>
            <a:ext cx="93326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PSHCE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55722" y="4178719"/>
            <a:ext cx="49725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RE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545610" y="4188868"/>
            <a:ext cx="49565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PE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374505" y="6317388"/>
            <a:ext cx="51809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Art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727963" y="6394910"/>
            <a:ext cx="78098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Music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847132" y="6394910"/>
            <a:ext cx="12698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Computing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333283" y="6407221"/>
            <a:ext cx="89319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French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6" name="Explosion 1 55"/>
          <p:cNvSpPr/>
          <p:nvPr/>
        </p:nvSpPr>
        <p:spPr>
          <a:xfrm>
            <a:off x="9561325" y="4045493"/>
            <a:ext cx="2515046" cy="234941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KS2</a:t>
            </a:r>
            <a:endParaRPr lang="en-GB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29" y="2499457"/>
            <a:ext cx="1432684" cy="173751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924546" y="4196527"/>
            <a:ext cx="130997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Geography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32" y="349859"/>
            <a:ext cx="549432" cy="706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55" y="409849"/>
            <a:ext cx="539123" cy="693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89" y="2591445"/>
            <a:ext cx="601784" cy="773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20" y="2569435"/>
            <a:ext cx="562362" cy="723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505" y="2610031"/>
            <a:ext cx="566353" cy="755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16" y="2583117"/>
            <a:ext cx="545244" cy="701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83" y="5062359"/>
            <a:ext cx="568199" cy="7305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26" y="5062359"/>
            <a:ext cx="568199" cy="730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4505" y="4946391"/>
            <a:ext cx="555474" cy="7141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11590" y="3768638"/>
            <a:ext cx="132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Spring (2)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42" y="382392"/>
            <a:ext cx="560478" cy="72061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452096" y="500020"/>
            <a:ext cx="514885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L C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885205" y="5220201"/>
            <a:ext cx="522900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G T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2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848B1E-1D7E-4BAC-A597-12D882D4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893" y="1056270"/>
            <a:ext cx="1301260" cy="1301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t="3754" r="23192" b="1895"/>
          <a:stretch/>
        </p:blipFill>
        <p:spPr>
          <a:xfrm>
            <a:off x="1025320" y="189766"/>
            <a:ext cx="1428207" cy="1733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092" y="2357530"/>
            <a:ext cx="2013191" cy="1401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763" y="4842065"/>
            <a:ext cx="1432684" cy="17375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82" y="2489031"/>
            <a:ext cx="1432684" cy="1737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641" y="257627"/>
            <a:ext cx="1432684" cy="17375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687" y="244786"/>
            <a:ext cx="1432684" cy="17375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33" y="216128"/>
            <a:ext cx="1432684" cy="17375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802" y="2591234"/>
            <a:ext cx="1432684" cy="17375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773" y="4937682"/>
            <a:ext cx="1432684" cy="17375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33" y="4926912"/>
            <a:ext cx="1432684" cy="17375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278" y="2571520"/>
            <a:ext cx="1432684" cy="173751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545" y="2758527"/>
            <a:ext cx="1432684" cy="17375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545" y="4937682"/>
            <a:ext cx="1432684" cy="173751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185419" y="1825865"/>
            <a:ext cx="952505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English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79436" y="1822613"/>
            <a:ext cx="7889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Maths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01019" y="1810472"/>
            <a:ext cx="96212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Science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41352" y="1822613"/>
            <a:ext cx="94609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History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81244" y="4182688"/>
            <a:ext cx="130997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Geography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607300" y="4207102"/>
            <a:ext cx="93326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PSHCE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72489" y="4222807"/>
            <a:ext cx="49725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RE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490800" y="4222807"/>
            <a:ext cx="49565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PE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19372" y="6407221"/>
            <a:ext cx="51809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Art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727963" y="6394910"/>
            <a:ext cx="78098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Music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847132" y="6394910"/>
            <a:ext cx="12698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Computing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333283" y="6407221"/>
            <a:ext cx="89319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French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56" name="Explosion 1 55"/>
          <p:cNvSpPr/>
          <p:nvPr/>
        </p:nvSpPr>
        <p:spPr>
          <a:xfrm>
            <a:off x="9622489" y="4045493"/>
            <a:ext cx="2453882" cy="228563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KS3</a:t>
            </a:r>
            <a:endParaRPr lang="en-GB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68" y="355537"/>
            <a:ext cx="545014" cy="700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11" y="408923"/>
            <a:ext cx="555709" cy="71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94" y="2691851"/>
            <a:ext cx="589388" cy="757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1" y="2749834"/>
            <a:ext cx="536426" cy="689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2408" y="2902285"/>
            <a:ext cx="554042" cy="738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68" y="5066497"/>
            <a:ext cx="535338" cy="6882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00" y="5104244"/>
            <a:ext cx="530234" cy="6817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17" y="318835"/>
            <a:ext cx="571686" cy="7350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54" y="5056882"/>
            <a:ext cx="567070" cy="7290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61288" y="3676161"/>
            <a:ext cx="13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Spring (2)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71" y="370702"/>
            <a:ext cx="571686" cy="73502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465965" y="2810720"/>
            <a:ext cx="540533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L H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81996" y="5167543"/>
            <a:ext cx="482824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M J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238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884</TotalTime>
  <Words>43</Words>
  <Application>Microsoft Office PowerPoint</Application>
  <PresentationFormat>Widescreen</PresentationFormat>
  <Paragraphs>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Harrington</vt:lpstr>
      <vt:lpstr>Trebuchet MS</vt:lpstr>
      <vt:lpstr>Wingdings 3</vt:lpstr>
      <vt:lpstr>Facet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Cara Blues</dc:creator>
  <cp:lastModifiedBy>R WHITEHALL</cp:lastModifiedBy>
  <cp:revision>44</cp:revision>
  <cp:lastPrinted>2021-04-01T08:56:24Z</cp:lastPrinted>
  <dcterms:created xsi:type="dcterms:W3CDTF">2020-11-23T18:43:26Z</dcterms:created>
  <dcterms:modified xsi:type="dcterms:W3CDTF">2021-04-01T10:45:22Z</dcterms:modified>
</cp:coreProperties>
</file>