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2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54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9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16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5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0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8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4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6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3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B8F7-D131-4861-92F1-920ECC71BAD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848B1E-1D7E-4BAC-A597-12D882D4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93" y="1056270"/>
            <a:ext cx="1301260" cy="130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3754" r="23192" b="1895"/>
          <a:stretch/>
        </p:blipFill>
        <p:spPr>
          <a:xfrm>
            <a:off x="2283902" y="328297"/>
            <a:ext cx="1428207" cy="1733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63" y="2346281"/>
            <a:ext cx="2130719" cy="1483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44" y="4813652"/>
            <a:ext cx="1432684" cy="1737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461" y="257627"/>
            <a:ext cx="1432684" cy="1737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425" y="323793"/>
            <a:ext cx="1432684" cy="1737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596" y="2441208"/>
            <a:ext cx="1432684" cy="17375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73" y="4937682"/>
            <a:ext cx="1432684" cy="1737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4926912"/>
            <a:ext cx="1432684" cy="17375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162" y="2455402"/>
            <a:ext cx="1432684" cy="17375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093" y="2441208"/>
            <a:ext cx="1432684" cy="17375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545" y="4937682"/>
            <a:ext cx="1432684" cy="173751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521491" y="1792170"/>
            <a:ext cx="952505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English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965203" y="1774495"/>
            <a:ext cx="788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Maths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77288" y="1774495"/>
            <a:ext cx="96212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Science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25627" y="4178719"/>
            <a:ext cx="9332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PSHCE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55722" y="4178719"/>
            <a:ext cx="4972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RE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545610" y="4188868"/>
            <a:ext cx="4956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67905" y="6317388"/>
            <a:ext cx="73129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D &amp; T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27963" y="6394910"/>
            <a:ext cx="7809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Music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47132" y="6394910"/>
            <a:ext cx="12698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Computing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33283" y="6407221"/>
            <a:ext cx="8931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French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6" name="Explosion 1 55"/>
          <p:cNvSpPr/>
          <p:nvPr/>
        </p:nvSpPr>
        <p:spPr>
          <a:xfrm>
            <a:off x="9561325" y="4045493"/>
            <a:ext cx="2515046" cy="23494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KS2</a:t>
            </a:r>
            <a:endParaRPr lang="en-GB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29" y="2499457"/>
            <a:ext cx="1432684" cy="173751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24546" y="4196527"/>
            <a:ext cx="13099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Geography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11590" y="3768638"/>
            <a:ext cx="150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Summer (</a:t>
            </a:r>
            <a:r>
              <a:rPr lang="en-GB" dirty="0"/>
              <a:t>1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45" y="471542"/>
            <a:ext cx="553517" cy="711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29" y="2636040"/>
            <a:ext cx="551176" cy="7086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96" y="2587860"/>
            <a:ext cx="577308" cy="742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70" y="2591229"/>
            <a:ext cx="548481" cy="705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84" y="2573278"/>
            <a:ext cx="599991" cy="771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67" y="4949458"/>
            <a:ext cx="563479" cy="7244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46" y="5053431"/>
            <a:ext cx="547293" cy="7036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84" y="5053431"/>
            <a:ext cx="578476" cy="743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09" y="5072983"/>
            <a:ext cx="563270" cy="7242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44" y="406316"/>
            <a:ext cx="541412" cy="696102"/>
          </a:xfrm>
          <a:prstGeom prst="rect">
            <a:avLst/>
          </a:prstGeom>
        </p:spPr>
      </p:pic>
      <p:sp>
        <p:nvSpPr>
          <p:cNvPr id="40" name="TextBox 37"/>
          <p:cNvSpPr txBox="1"/>
          <p:nvPr/>
        </p:nvSpPr>
        <p:spPr>
          <a:xfrm>
            <a:off x="2450812" y="569701"/>
            <a:ext cx="96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G T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2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848B1E-1D7E-4BAC-A597-12D882D4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93" y="1056270"/>
            <a:ext cx="1301260" cy="130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3754" r="23192" b="1895"/>
          <a:stretch/>
        </p:blipFill>
        <p:spPr>
          <a:xfrm>
            <a:off x="1025320" y="189766"/>
            <a:ext cx="1428207" cy="1733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092" y="2357530"/>
            <a:ext cx="2013191" cy="1401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763" y="4842065"/>
            <a:ext cx="1432684" cy="1737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82" y="2489031"/>
            <a:ext cx="1432684" cy="1737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641" y="257627"/>
            <a:ext cx="1432684" cy="1737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687" y="244786"/>
            <a:ext cx="1432684" cy="1737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216128"/>
            <a:ext cx="1432684" cy="1737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324" y="2553027"/>
            <a:ext cx="1432684" cy="17375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73" y="4937682"/>
            <a:ext cx="1432684" cy="1737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4926912"/>
            <a:ext cx="1432684" cy="17375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278" y="2571520"/>
            <a:ext cx="1432684" cy="17375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545" y="2758527"/>
            <a:ext cx="1432684" cy="17375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545" y="4937682"/>
            <a:ext cx="1432684" cy="173751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85419" y="1825865"/>
            <a:ext cx="952505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English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9436" y="1822613"/>
            <a:ext cx="788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Maths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01019" y="1810472"/>
            <a:ext cx="96212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Science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352" y="1822613"/>
            <a:ext cx="94609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History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1244" y="4182688"/>
            <a:ext cx="13099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Geography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07300" y="4207102"/>
            <a:ext cx="9332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PSHCE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72489" y="4222807"/>
            <a:ext cx="4972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RE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90800" y="4222807"/>
            <a:ext cx="4956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12772" y="6407221"/>
            <a:ext cx="73129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D &amp; T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27963" y="6394910"/>
            <a:ext cx="7809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Music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47132" y="6394910"/>
            <a:ext cx="12698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Computing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33283" y="6407221"/>
            <a:ext cx="8931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French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6" name="Explosion 1 55"/>
          <p:cNvSpPr/>
          <p:nvPr/>
        </p:nvSpPr>
        <p:spPr>
          <a:xfrm>
            <a:off x="9622489" y="4045493"/>
            <a:ext cx="2453882" cy="22856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KS3</a:t>
            </a:r>
            <a:endParaRPr lang="en-GB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61288" y="3676161"/>
            <a:ext cx="15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Summer (1)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81" y="321244"/>
            <a:ext cx="571686" cy="73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05" y="361090"/>
            <a:ext cx="562950" cy="723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94" y="382662"/>
            <a:ext cx="546172" cy="702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64" y="408714"/>
            <a:ext cx="535936" cy="6890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8" y="2621425"/>
            <a:ext cx="571686" cy="735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12" y="2705250"/>
            <a:ext cx="571686" cy="7350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03" y="2716456"/>
            <a:ext cx="562387" cy="723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55" y="2891568"/>
            <a:ext cx="552945" cy="7109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75" y="4975795"/>
            <a:ext cx="571686" cy="73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72" y="5067829"/>
            <a:ext cx="571686" cy="73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97" y="5059466"/>
            <a:ext cx="571686" cy="735025"/>
          </a:xfrm>
          <a:prstGeom prst="rect">
            <a:avLst/>
          </a:prstGeom>
        </p:spPr>
      </p:pic>
      <p:sp>
        <p:nvSpPr>
          <p:cNvPr id="43" name="TextBox 37"/>
          <p:cNvSpPr txBox="1"/>
          <p:nvPr/>
        </p:nvSpPr>
        <p:spPr>
          <a:xfrm>
            <a:off x="3649114" y="5188312"/>
            <a:ext cx="96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K B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238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1077</TotalTime>
  <Words>41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Harrington</vt:lpstr>
      <vt:lpstr>Trebuchet MS</vt:lpstr>
      <vt:lpstr>Wingdings 3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Blues</dc:creator>
  <cp:lastModifiedBy>R WHITEHALL</cp:lastModifiedBy>
  <cp:revision>59</cp:revision>
  <cp:lastPrinted>2021-04-01T08:56:24Z</cp:lastPrinted>
  <dcterms:created xsi:type="dcterms:W3CDTF">2020-11-23T18:43:26Z</dcterms:created>
  <dcterms:modified xsi:type="dcterms:W3CDTF">2021-05-27T11:12:54Z</dcterms:modified>
</cp:coreProperties>
</file>