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Ryecroft</a:t>
            </a:r>
            <a:r>
              <a:rPr lang="en-GB" dirty="0" smtClean="0"/>
              <a:t> Middle School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Lockdown Art Gallery</a:t>
            </a:r>
            <a:endParaRPr lang="en-GB" dirty="0"/>
          </a:p>
        </p:txBody>
      </p:sp>
      <p:pic>
        <p:nvPicPr>
          <p:cNvPr id="4" name="Don_McLean_-_Vincent_Starry_Starry_Night_With_Lyrics[Quickmp3converter.com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92469" y="16921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04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Charlie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9218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47" y="1776"/>
            <a:ext cx="5186605" cy="69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7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Lorelai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42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03" y="1199072"/>
            <a:ext cx="9657625" cy="48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3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Tia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1266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51" y="2160588"/>
            <a:ext cx="1886135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7017" y="786165"/>
            <a:ext cx="3393043" cy="452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Aimee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2290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80" y="2160588"/>
            <a:ext cx="291107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84" y="1017916"/>
            <a:ext cx="4207489" cy="560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1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8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 </a:t>
            </a:r>
            <a:r>
              <a:rPr lang="en-GB" sz="6000" dirty="0" smtClean="0"/>
              <a:t>Positive</a:t>
            </a:r>
            <a:r>
              <a:rPr lang="en-GB" dirty="0" smtClean="0"/>
              <a:t> though the </a:t>
            </a:r>
            <a:r>
              <a:rPr lang="en-GB" sz="6000" dirty="0" smtClean="0"/>
              <a:t>Pandemic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 collection of works produced during the lockdown by past and present pupils of </a:t>
            </a:r>
            <a:r>
              <a:rPr lang="en-GB" dirty="0" err="1" smtClean="0"/>
              <a:t>Ryecroft</a:t>
            </a:r>
            <a:r>
              <a:rPr lang="en-GB" dirty="0" smtClean="0"/>
              <a:t> Middle School.</a:t>
            </a:r>
          </a:p>
          <a:p>
            <a:endParaRPr lang="en-GB" dirty="0"/>
          </a:p>
          <a:p>
            <a:r>
              <a:rPr lang="en-GB" sz="4800" dirty="0">
                <a:solidFill>
                  <a:schemeClr val="accent1">
                    <a:lumMod val="50000"/>
                  </a:schemeClr>
                </a:solidFill>
              </a:rPr>
              <a:t>“The world always seems brighter when you’ve just made something that wasn’t there before.” – </a:t>
            </a:r>
            <a:r>
              <a:rPr lang="en-GB" sz="4800" b="1" dirty="0">
                <a:solidFill>
                  <a:schemeClr val="accent1">
                    <a:lumMod val="50000"/>
                  </a:schemeClr>
                </a:solidFill>
              </a:rPr>
              <a:t>Neil </a:t>
            </a:r>
            <a:r>
              <a:rPr lang="en-GB" sz="4800" b="1" dirty="0" err="1">
                <a:solidFill>
                  <a:schemeClr val="accent1">
                    <a:lumMod val="50000"/>
                  </a:schemeClr>
                </a:solidFill>
              </a:rPr>
              <a:t>Gaiman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6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Spencer</a:t>
            </a:r>
            <a:endParaRPr lang="en-GB" dirty="0"/>
          </a:p>
        </p:txBody>
      </p:sp>
      <p:pic>
        <p:nvPicPr>
          <p:cNvPr id="1026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59" y="291625"/>
            <a:ext cx="4924780" cy="65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8178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Matilda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50" name="Picture 2" descr="https://attachments.office.net/owa/dalston%40ryecroft.staffs.sch.uk/service.svc/s/GetAttachmentThumbnail?id=AAMkAGM3ZTBmNzM3LWQ4MzMtNDRmNy1iNDBhLTA4ODNlOTQ2ZTRhNgBGAAAAAAB9CU6yBKGcRJdbC7rTbqasBwD8pU9GF7PrTJH9zVH0U1NnAAOPvTw3AAD8pU9GF7PrTJH9zVH0U1NnAAOb1ZARAAABEgAQAN%2BQr4RTp0FDizbwfxNExiU%3D&amp;thumbnailType=2&amp;token=eyJhbGciOiJSUzI1NiIsImtpZCI6IjMwODE3OUNFNUY0QjUyRTc4QjJEQjg5NjZCQUY0RUNDMzcyN0FFRUUiLCJ0eXAiOiJKV1QiLCJ4NXQiOiJNSUY1emw5TFV1ZUxMYmlXYTY5T3pEY25ydTQifQ.eyJvcmlnaW4iOiJodHRwczovL291dGxvb2sub2ZmaWNlLmNvbSIsInVjIjoiZjA4NGMxNWZiNzQxNDMxNmI1MDMwOGIwOTk0YWFmM2IiLCJzaWduaW5fc3RhdGUiOiJbXCJrbXNpXCJdIiwidmVyIjoiRXhjaGFuZ2UuQ2FsbGJhY2suVjEiLCJhcHBjdHhzZW5kZXIiOiJPd2FEb3dubG9hZEBmYmEzYmNmOS1kMWVmLTRmYmEtYTE1My0yYjU2ZTVhZGY3NGYiLCJpc3NyaW5nIjoiV1ciLCJhcHBjdHgiOiJ7XCJtc2V4Y2hwcm90XCI6XCJvd2FcIixcInB1aWRcIjpcIjExNTM3NjU5MzIyMzM1MzY3NjZcIixcInNjb3BlXCI6XCJPd2FEb3dubG9hZFwiLFwib2lkXCI6XCJhMWYxMzRjZi1lMGYxLTQwMTYtYjdjYS1kNDdiMTdlZGZmYWZcIixcInByaW1hcnlzaWRcIjpcIlMtMS01LTIxLTQ4NzU2MzIzOS0xMjc3MTA3MDEwLTM0MTEzNTM1NDktNzgzNTc2N1wifSIsIm5iZiI6MTYxNzA5NjEwNSwiZXhwIjoxNjE3MDk2NzA1LCJpc3MiOiIwMDAwMDAwMi0wMDAwLTBmZjEtY2UwMC0wMDAwMDAwMDAwMDBAZmJhM2JjZjktZDFlZi00ZmJhLWExNTMtMmI1NmU1YWRmNzRmIiwiYXVkIjoiMDAwMDAwMDItMDAwMC0wZmYxLWNlMDAtMDAwMDAwMDAwMDAwL2F0dGFjaG1lbnRzLm9mZmljZS5uZXRAZmJhM2JjZjktZDFlZi00ZmJhLWExNTMtMmI1NmU1YWRmNzRmIiwiaGFwcCI6Im93YSJ9.g3_VQQTeovYKLg_p93df_PLw4uVKVeY6eJjC3eqQipWMRmLl5XgMhB9iGVXopx4cBrKoRH1v3WGhCUwmDcjPr0H8hqOCPcRjZuzx2W4__rJuUPAHdFJq_dsXxoF4AYqLCI-YXCsniz8rswt1_LM5SwXOqYQU1Wic2bsjxEigUYE7-vPha21PuBFeN2KjpnpVnLyydej9wZ0z0XRxLmgZ_z5GDGWGIT5tIu6hfPRMex5dp9qrc7jEkTjLabLSlMVWXbLXxw6hhiwUTtw-WfsaWYDMa_dgqrxlYwVzXiuuF356gp7kyWxcPKVbYV4TbeGlOYFT6k8WSW6jwpImHY5T3w&amp;X-OWA-CANARY=q96szJh83k65OcSLE-e36aAjxONd89gYMDuPTuA9luuLs8RcuJysODZ2IdFVMvgNWGU1rcTuD54.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15" y="108365"/>
            <a:ext cx="7946051" cy="595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27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Emily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3074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748" y="157137"/>
            <a:ext cx="5080056" cy="677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Madison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098" name="Picture 2" descr="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35" y="0"/>
            <a:ext cx="3896662" cy="69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55" y="2018581"/>
            <a:ext cx="3154034" cy="560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701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Leah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122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069" y="79499"/>
            <a:ext cx="4890275" cy="65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927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Lily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146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80" y="303786"/>
            <a:ext cx="4795384" cy="639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Patrick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194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80" y="177266"/>
            <a:ext cx="4950660" cy="660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59</Words>
  <Application>Microsoft Office PowerPoint</Application>
  <PresentationFormat>Widescreen</PresentationFormat>
  <Paragraphs>17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Ryecroft Middle School </vt:lpstr>
      <vt:lpstr> Positive though the Pandemic</vt:lpstr>
      <vt:lpstr>Spencer</vt:lpstr>
      <vt:lpstr>Matilda  </vt:lpstr>
      <vt:lpstr>Emily  </vt:lpstr>
      <vt:lpstr>Madison </vt:lpstr>
      <vt:lpstr>Leah </vt:lpstr>
      <vt:lpstr>Lily  </vt:lpstr>
      <vt:lpstr>Patrick  </vt:lpstr>
      <vt:lpstr>Charlie </vt:lpstr>
      <vt:lpstr>Lorelai </vt:lpstr>
      <vt:lpstr>Tia  </vt:lpstr>
      <vt:lpstr>Aimee </vt:lpstr>
      <vt:lpstr>PowerPoint Presentation</vt:lpstr>
    </vt:vector>
  </TitlesOfParts>
  <Company>Ryecroft Middle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Ryecroft Middle School</dc:title>
  <dc:creator>D Alston</dc:creator>
  <cp:lastModifiedBy>R WHITEHALL</cp:lastModifiedBy>
  <cp:revision>6</cp:revision>
  <dcterms:created xsi:type="dcterms:W3CDTF">2021-03-30T09:20:58Z</dcterms:created>
  <dcterms:modified xsi:type="dcterms:W3CDTF">2021-04-01T13:02:46Z</dcterms:modified>
</cp:coreProperties>
</file>